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66" r:id="rId5"/>
    <p:sldId id="289" r:id="rId6"/>
    <p:sldId id="284" r:id="rId7"/>
    <p:sldId id="278" r:id="rId8"/>
    <p:sldId id="290" r:id="rId9"/>
    <p:sldId id="291" r:id="rId10"/>
    <p:sldId id="292" r:id="rId11"/>
    <p:sldId id="293" r:id="rId12"/>
    <p:sldId id="294" r:id="rId13"/>
    <p:sldId id="295" r:id="rId14"/>
    <p:sldId id="296" r:id="rId15"/>
    <p:sldId id="297" r:id="rId16"/>
    <p:sldId id="298" r:id="rId17"/>
    <p:sldId id="299" r:id="rId18"/>
    <p:sldId id="300" r:id="rId19"/>
    <p:sldId id="301" r:id="rId20"/>
    <p:sldId id="302" r:id="rId21"/>
  </p:sldIdLst>
  <p:sldSz cx="13716000" cy="9144000"/>
  <p:notesSz cx="6858000" cy="9144000"/>
  <p:defaultTextStyle>
    <a:defPPr>
      <a:defRPr lang="es"/>
    </a:defPPr>
    <a:lvl1pPr marL="0" algn="l" defTabSz="653110" rtl="0" eaLnBrk="1" latinLnBrk="0" hangingPunct="1">
      <a:defRPr sz="2600" kern="1200">
        <a:solidFill>
          <a:schemeClr val="tx1"/>
        </a:solidFill>
        <a:latin typeface="+mn-lt"/>
        <a:ea typeface="+mn-ea"/>
        <a:cs typeface="+mn-cs"/>
      </a:defRPr>
    </a:lvl1pPr>
    <a:lvl2pPr marL="653110" algn="l" defTabSz="653110" rtl="0" eaLnBrk="1" latinLnBrk="0" hangingPunct="1">
      <a:defRPr sz="2600" kern="1200">
        <a:solidFill>
          <a:schemeClr val="tx1"/>
        </a:solidFill>
        <a:latin typeface="+mn-lt"/>
        <a:ea typeface="+mn-ea"/>
        <a:cs typeface="+mn-cs"/>
      </a:defRPr>
    </a:lvl2pPr>
    <a:lvl3pPr marL="1306220" algn="l" defTabSz="653110" rtl="0" eaLnBrk="1" latinLnBrk="0" hangingPunct="1">
      <a:defRPr sz="2600" kern="1200">
        <a:solidFill>
          <a:schemeClr val="tx1"/>
        </a:solidFill>
        <a:latin typeface="+mn-lt"/>
        <a:ea typeface="+mn-ea"/>
        <a:cs typeface="+mn-cs"/>
      </a:defRPr>
    </a:lvl3pPr>
    <a:lvl4pPr marL="1959331" algn="l" defTabSz="653110" rtl="0" eaLnBrk="1" latinLnBrk="0" hangingPunct="1">
      <a:defRPr sz="2600" kern="1200">
        <a:solidFill>
          <a:schemeClr val="tx1"/>
        </a:solidFill>
        <a:latin typeface="+mn-lt"/>
        <a:ea typeface="+mn-ea"/>
        <a:cs typeface="+mn-cs"/>
      </a:defRPr>
    </a:lvl4pPr>
    <a:lvl5pPr marL="2612441" algn="l" defTabSz="653110" rtl="0" eaLnBrk="1" latinLnBrk="0" hangingPunct="1">
      <a:defRPr sz="2600" kern="1200">
        <a:solidFill>
          <a:schemeClr val="tx1"/>
        </a:solidFill>
        <a:latin typeface="+mn-lt"/>
        <a:ea typeface="+mn-ea"/>
        <a:cs typeface="+mn-cs"/>
      </a:defRPr>
    </a:lvl5pPr>
    <a:lvl6pPr marL="3265551" algn="l" defTabSz="653110" rtl="0" eaLnBrk="1" latinLnBrk="0" hangingPunct="1">
      <a:defRPr sz="2600" kern="1200">
        <a:solidFill>
          <a:schemeClr val="tx1"/>
        </a:solidFill>
        <a:latin typeface="+mn-lt"/>
        <a:ea typeface="+mn-ea"/>
        <a:cs typeface="+mn-cs"/>
      </a:defRPr>
    </a:lvl6pPr>
    <a:lvl7pPr marL="3918661" algn="l" defTabSz="653110" rtl="0" eaLnBrk="1" latinLnBrk="0" hangingPunct="1">
      <a:defRPr sz="2600" kern="1200">
        <a:solidFill>
          <a:schemeClr val="tx1"/>
        </a:solidFill>
        <a:latin typeface="+mn-lt"/>
        <a:ea typeface="+mn-ea"/>
        <a:cs typeface="+mn-cs"/>
      </a:defRPr>
    </a:lvl7pPr>
    <a:lvl8pPr marL="4571771" algn="l" defTabSz="653110" rtl="0" eaLnBrk="1" latinLnBrk="0" hangingPunct="1">
      <a:defRPr sz="2600" kern="1200">
        <a:solidFill>
          <a:schemeClr val="tx1"/>
        </a:solidFill>
        <a:latin typeface="+mn-lt"/>
        <a:ea typeface="+mn-ea"/>
        <a:cs typeface="+mn-cs"/>
      </a:defRPr>
    </a:lvl8pPr>
    <a:lvl9pPr marL="5224882" algn="l" defTabSz="653110" rtl="0" eaLnBrk="1" latinLnBrk="0" hangingPunct="1">
      <a:defRPr sz="2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48">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46F"/>
    <a:srgbClr val="77BA29"/>
    <a:srgbClr val="0060A9"/>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40" autoAdjust="0"/>
    <p:restoredTop sz="94694"/>
  </p:normalViewPr>
  <p:slideViewPr>
    <p:cSldViewPr snapToGrid="0" snapToObjects="1">
      <p:cViewPr varScale="1">
        <p:scale>
          <a:sx n="81" d="100"/>
          <a:sy n="81" d="100"/>
        </p:scale>
        <p:origin x="1620" y="108"/>
      </p:cViewPr>
      <p:guideLst>
        <p:guide orient="horz" pos="448"/>
        <p:guide pos="432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zebinda, Irene" userId="8be52787-ee22-4657-88cc-06f1671c6685" providerId="ADAL" clId="{B0B3B88D-5A4A-4E3D-B0D1-19978DFB841D}"/>
    <pc:docChg chg="modSld">
      <pc:chgData name="Przebinda, Irene" userId="8be52787-ee22-4657-88cc-06f1671c6685" providerId="ADAL" clId="{B0B3B88D-5A4A-4E3D-B0D1-19978DFB841D}" dt="2023-05-17T18:41:12.395" v="7" actId="14100"/>
      <pc:docMkLst>
        <pc:docMk/>
      </pc:docMkLst>
      <pc:sldChg chg="modSp mod">
        <pc:chgData name="Przebinda, Irene" userId="8be52787-ee22-4657-88cc-06f1671c6685" providerId="ADAL" clId="{B0B3B88D-5A4A-4E3D-B0D1-19978DFB841D}" dt="2023-05-17T18:39:26.744" v="1" actId="14100"/>
        <pc:sldMkLst>
          <pc:docMk/>
          <pc:sldMk cId="2727813627" sldId="284"/>
        </pc:sldMkLst>
        <pc:spChg chg="mod">
          <ac:chgData name="Przebinda, Irene" userId="8be52787-ee22-4657-88cc-06f1671c6685" providerId="ADAL" clId="{B0B3B88D-5A4A-4E3D-B0D1-19978DFB841D}" dt="2023-05-17T18:39:26.744" v="1" actId="14100"/>
          <ac:spMkLst>
            <pc:docMk/>
            <pc:sldMk cId="2727813627" sldId="284"/>
            <ac:spMk id="3" creationId="{DE804401-0A94-4ACF-B229-6382BD76E4BB}"/>
          </ac:spMkLst>
        </pc:spChg>
      </pc:sldChg>
      <pc:sldChg chg="modSp mod">
        <pc:chgData name="Przebinda, Irene" userId="8be52787-ee22-4657-88cc-06f1671c6685" providerId="ADAL" clId="{B0B3B88D-5A4A-4E3D-B0D1-19978DFB841D}" dt="2023-05-17T18:39:43.521" v="2" actId="14100"/>
        <pc:sldMkLst>
          <pc:docMk/>
          <pc:sldMk cId="1305094528" sldId="291"/>
        </pc:sldMkLst>
        <pc:spChg chg="mod">
          <ac:chgData name="Przebinda, Irene" userId="8be52787-ee22-4657-88cc-06f1671c6685" providerId="ADAL" clId="{B0B3B88D-5A4A-4E3D-B0D1-19978DFB841D}" dt="2023-05-17T18:39:43.521" v="2" actId="14100"/>
          <ac:spMkLst>
            <pc:docMk/>
            <pc:sldMk cId="1305094528" sldId="291"/>
            <ac:spMk id="3" creationId="{FB5F5D95-6CE2-4AAE-BF7F-81A9E0E98E52}"/>
          </ac:spMkLst>
        </pc:spChg>
      </pc:sldChg>
      <pc:sldChg chg="modSp mod">
        <pc:chgData name="Przebinda, Irene" userId="8be52787-ee22-4657-88cc-06f1671c6685" providerId="ADAL" clId="{B0B3B88D-5A4A-4E3D-B0D1-19978DFB841D}" dt="2023-05-17T18:39:58.876" v="5" actId="14100"/>
        <pc:sldMkLst>
          <pc:docMk/>
          <pc:sldMk cId="899414410" sldId="292"/>
        </pc:sldMkLst>
        <pc:spChg chg="mod">
          <ac:chgData name="Przebinda, Irene" userId="8be52787-ee22-4657-88cc-06f1671c6685" providerId="ADAL" clId="{B0B3B88D-5A4A-4E3D-B0D1-19978DFB841D}" dt="2023-05-17T18:39:58.876" v="5" actId="14100"/>
          <ac:spMkLst>
            <pc:docMk/>
            <pc:sldMk cId="899414410" sldId="292"/>
            <ac:spMk id="3" creationId="{FB5F5D95-6CE2-4AAE-BF7F-81A9E0E98E52}"/>
          </ac:spMkLst>
        </pc:spChg>
      </pc:sldChg>
      <pc:sldChg chg="modSp mod">
        <pc:chgData name="Przebinda, Irene" userId="8be52787-ee22-4657-88cc-06f1671c6685" providerId="ADAL" clId="{B0B3B88D-5A4A-4E3D-B0D1-19978DFB841D}" dt="2023-05-17T18:41:12.395" v="7" actId="14100"/>
        <pc:sldMkLst>
          <pc:docMk/>
          <pc:sldMk cId="3491403978" sldId="299"/>
        </pc:sldMkLst>
        <pc:spChg chg="mod">
          <ac:chgData name="Przebinda, Irene" userId="8be52787-ee22-4657-88cc-06f1671c6685" providerId="ADAL" clId="{B0B3B88D-5A4A-4E3D-B0D1-19978DFB841D}" dt="2023-05-17T18:41:12.395" v="7" actId="14100"/>
          <ac:spMkLst>
            <pc:docMk/>
            <pc:sldMk cId="3491403978" sldId="299"/>
            <ac:spMk id="3" creationId="{FB5F5D95-6CE2-4AAE-BF7F-81A9E0E98E52}"/>
          </ac:spMkLst>
        </pc:spChg>
      </pc:sldChg>
      <pc:sldChg chg="modSp mod">
        <pc:chgData name="Przebinda, Irene" userId="8be52787-ee22-4657-88cc-06f1671c6685" providerId="ADAL" clId="{B0B3B88D-5A4A-4E3D-B0D1-19978DFB841D}" dt="2023-05-17T18:39:07.455" v="0" actId="113"/>
        <pc:sldMkLst>
          <pc:docMk/>
          <pc:sldMk cId="3054768379" sldId="301"/>
        </pc:sldMkLst>
        <pc:spChg chg="mod">
          <ac:chgData name="Przebinda, Irene" userId="8be52787-ee22-4657-88cc-06f1671c6685" providerId="ADAL" clId="{B0B3B88D-5A4A-4E3D-B0D1-19978DFB841D}" dt="2023-05-17T18:39:07.455" v="0" actId="113"/>
          <ac:spMkLst>
            <pc:docMk/>
            <pc:sldMk cId="3054768379" sldId="301"/>
            <ac:spMk id="3" creationId="{FB5F5D95-6CE2-4AAE-BF7F-81A9E0E98E5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9A11F8-0A89-4B42-A0DB-B2B25AE3F379}" type="datetimeFigureOut">
              <a:rPr lang="en-US" smtClean="0"/>
              <a:t>5/9/2025</a:t>
            </a:fld>
            <a:endParaRPr lang="en-US"/>
          </a:p>
        </p:txBody>
      </p:sp>
      <p:sp>
        <p:nvSpPr>
          <p:cNvPr id="4" name="Slide Image Placeholder 3"/>
          <p:cNvSpPr>
            <a:spLocks noGrp="1" noRot="1" noChangeAspect="1"/>
          </p:cNvSpPr>
          <p:nvPr>
            <p:ph type="sldImg" idx="2"/>
          </p:nvPr>
        </p:nvSpPr>
        <p:spPr>
          <a:xfrm>
            <a:off x="857250" y="685800"/>
            <a:ext cx="51435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E31537-DF47-4316-85E1-D226A9A733B4}" type="slidenum">
              <a:rPr lang="en-US" smtClean="0"/>
              <a:t>‹#›</a:t>
            </a:fld>
            <a:endParaRPr lang="en-US"/>
          </a:p>
        </p:txBody>
      </p:sp>
    </p:spTree>
    <p:extLst>
      <p:ext uri="{BB962C8B-B14F-4D97-AF65-F5344CB8AC3E}">
        <p14:creationId xmlns:p14="http://schemas.microsoft.com/office/powerpoint/2010/main" val="1254359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1"/>
          <p:cNvSpPr>
            <a:spLocks/>
          </p:cNvSpPr>
          <p:nvPr userDrawn="1"/>
        </p:nvSpPr>
        <p:spPr bwMode="auto">
          <a:xfrm>
            <a:off x="0" y="0"/>
            <a:ext cx="13754100" cy="9182100"/>
          </a:xfrm>
          <a:prstGeom prst="rect">
            <a:avLst/>
          </a:prstGeom>
          <a:solidFill>
            <a:srgbClr val="00346F"/>
          </a:solidFill>
          <a:ln>
            <a:noFill/>
          </a:ln>
        </p:spPr>
        <p:txBody>
          <a:bodyPr lIns="0" tIns="0" rIns="0" bIns="0"/>
          <a:lstStyle/>
          <a:p>
            <a:endParaRPr lang="en-US" dirty="0"/>
          </a:p>
        </p:txBody>
      </p:sp>
      <p:sp>
        <p:nvSpPr>
          <p:cNvPr id="2" name="Title 1"/>
          <p:cNvSpPr>
            <a:spLocks noGrp="1"/>
          </p:cNvSpPr>
          <p:nvPr>
            <p:ph type="ctrTitle" hasCustomPrompt="1"/>
          </p:nvPr>
        </p:nvSpPr>
        <p:spPr>
          <a:xfrm>
            <a:off x="1645920" y="3442480"/>
            <a:ext cx="11658600" cy="1198997"/>
          </a:xfrm>
        </p:spPr>
        <p:txBody>
          <a:bodyPr>
            <a:normAutofit/>
          </a:bodyPr>
          <a:lstStyle>
            <a:lvl1pPr>
              <a:defRPr sz="4200" baseline="0">
                <a:solidFill>
                  <a:schemeClr val="bg1"/>
                </a:solidFill>
              </a:defRPr>
            </a:lvl1pPr>
          </a:lstStyle>
          <a:p>
            <a:r>
              <a:rPr lang="en-US" dirty="0"/>
              <a:t>Title First Line</a:t>
            </a:r>
            <a:br>
              <a:rPr lang="en-US" dirty="0"/>
            </a:br>
            <a:r>
              <a:rPr lang="en-US" dirty="0"/>
              <a:t>Title Second Line</a:t>
            </a:r>
          </a:p>
        </p:txBody>
      </p:sp>
      <p:sp>
        <p:nvSpPr>
          <p:cNvPr id="3" name="Subtitle 2"/>
          <p:cNvSpPr>
            <a:spLocks noGrp="1"/>
          </p:cNvSpPr>
          <p:nvPr>
            <p:ph type="subTitle" idx="1" hasCustomPrompt="1"/>
          </p:nvPr>
        </p:nvSpPr>
        <p:spPr>
          <a:xfrm>
            <a:off x="1645920" y="2843784"/>
            <a:ext cx="11682730" cy="571018"/>
          </a:xfrm>
        </p:spPr>
        <p:txBody>
          <a:bodyPr/>
          <a:lstStyle>
            <a:lvl1pPr marL="0" indent="0" algn="l">
              <a:buNone/>
              <a:defRPr>
                <a:solidFill>
                  <a:schemeClr val="tx1">
                    <a:tint val="75000"/>
                  </a:schemeClr>
                </a:solidFill>
              </a:defRPr>
            </a:lvl1pPr>
            <a:lvl2pPr marL="653110" indent="0" algn="ctr">
              <a:buNone/>
              <a:defRPr>
                <a:solidFill>
                  <a:schemeClr val="tx1">
                    <a:tint val="75000"/>
                  </a:schemeClr>
                </a:solidFill>
              </a:defRPr>
            </a:lvl2pPr>
            <a:lvl3pPr marL="1306220" indent="0" algn="ctr">
              <a:buNone/>
              <a:defRPr>
                <a:solidFill>
                  <a:schemeClr val="tx1">
                    <a:tint val="75000"/>
                  </a:schemeClr>
                </a:solidFill>
              </a:defRPr>
            </a:lvl3pPr>
            <a:lvl4pPr marL="1959331" indent="0" algn="ctr">
              <a:buNone/>
              <a:defRPr>
                <a:solidFill>
                  <a:schemeClr val="tx1">
                    <a:tint val="75000"/>
                  </a:schemeClr>
                </a:solidFill>
              </a:defRPr>
            </a:lvl4pPr>
            <a:lvl5pPr marL="2612441" indent="0" algn="ctr">
              <a:buNone/>
              <a:defRPr>
                <a:solidFill>
                  <a:schemeClr val="tx1">
                    <a:tint val="75000"/>
                  </a:schemeClr>
                </a:solidFill>
              </a:defRPr>
            </a:lvl5pPr>
            <a:lvl6pPr marL="3265551" indent="0" algn="ctr">
              <a:buNone/>
              <a:defRPr>
                <a:solidFill>
                  <a:schemeClr val="tx1">
                    <a:tint val="75000"/>
                  </a:schemeClr>
                </a:solidFill>
              </a:defRPr>
            </a:lvl6pPr>
            <a:lvl7pPr marL="3918661" indent="0" algn="ctr">
              <a:buNone/>
              <a:defRPr>
                <a:solidFill>
                  <a:schemeClr val="tx1">
                    <a:tint val="75000"/>
                  </a:schemeClr>
                </a:solidFill>
              </a:defRPr>
            </a:lvl7pPr>
            <a:lvl8pPr marL="4571771" indent="0" algn="ctr">
              <a:buNone/>
              <a:defRPr>
                <a:solidFill>
                  <a:schemeClr val="tx1">
                    <a:tint val="75000"/>
                  </a:schemeClr>
                </a:solidFill>
              </a:defRPr>
            </a:lvl8pPr>
            <a:lvl9pPr marL="5224882" indent="0" algn="ctr">
              <a:buNone/>
              <a:defRPr>
                <a:solidFill>
                  <a:schemeClr val="tx1">
                    <a:tint val="75000"/>
                  </a:schemeClr>
                </a:solidFill>
              </a:defRPr>
            </a:lvl9pPr>
          </a:lstStyle>
          <a:p>
            <a:r>
              <a:rPr lang="en-US" dirty="0"/>
              <a:t>Meeting Name</a:t>
            </a:r>
          </a:p>
        </p:txBody>
      </p:sp>
      <p:pic>
        <p:nvPicPr>
          <p:cNvPr id="8"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144000" y="7353300"/>
            <a:ext cx="3751580" cy="1129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11" name="Text Placeholder 10"/>
          <p:cNvSpPr>
            <a:spLocks noGrp="1"/>
          </p:cNvSpPr>
          <p:nvPr>
            <p:ph type="body" sz="quarter" idx="13" hasCustomPrompt="1"/>
          </p:nvPr>
        </p:nvSpPr>
        <p:spPr>
          <a:xfrm>
            <a:off x="1645920" y="4884155"/>
            <a:ext cx="7083084" cy="451774"/>
          </a:xfrm>
        </p:spPr>
        <p:txBody>
          <a:bodyPr>
            <a:normAutofit/>
          </a:bodyPr>
          <a:lstStyle>
            <a:lvl1pPr marL="0" indent="0">
              <a:buFontTx/>
              <a:buNone/>
              <a:defRPr sz="2000">
                <a:solidFill>
                  <a:srgbClr val="898989"/>
                </a:solidFill>
              </a:defRPr>
            </a:lvl1pPr>
            <a:lvl2pPr marL="0" indent="0">
              <a:buFontTx/>
              <a:buNone/>
              <a:defRPr sz="2000">
                <a:solidFill>
                  <a:schemeClr val="bg1"/>
                </a:solidFill>
              </a:defRPr>
            </a:lvl2pPr>
            <a:lvl3pPr marL="0" indent="0">
              <a:buFontTx/>
              <a:buNone/>
              <a:defRPr sz="2000">
                <a:solidFill>
                  <a:schemeClr val="bg1"/>
                </a:solidFill>
              </a:defRPr>
            </a:lvl3pPr>
            <a:lvl4pPr marL="0" indent="0">
              <a:buFontTx/>
              <a:buNone/>
              <a:defRPr sz="2000">
                <a:solidFill>
                  <a:schemeClr val="bg1"/>
                </a:solidFill>
              </a:defRPr>
            </a:lvl4pPr>
            <a:lvl5pPr marL="0" indent="0">
              <a:buFontTx/>
              <a:buNone/>
              <a:defRPr sz="2000">
                <a:solidFill>
                  <a:schemeClr val="bg1"/>
                </a:solidFill>
              </a:defRPr>
            </a:lvl5pPr>
          </a:lstStyle>
          <a:p>
            <a:pPr lvl="0"/>
            <a:r>
              <a:rPr lang="en-US" dirty="0"/>
              <a:t>Date</a:t>
            </a:r>
          </a:p>
        </p:txBody>
      </p:sp>
    </p:spTree>
    <p:extLst>
      <p:ext uri="{BB962C8B-B14F-4D97-AF65-F5344CB8AC3E}">
        <p14:creationId xmlns:p14="http://schemas.microsoft.com/office/powerpoint/2010/main" val="179305122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3"/>
          <p:cNvSpPr>
            <a:spLocks noGrp="1"/>
          </p:cNvSpPr>
          <p:nvPr>
            <p:ph type="dt" sz="half" idx="10"/>
          </p:nvPr>
        </p:nvSpPr>
        <p:spPr>
          <a:xfrm>
            <a:off x="11806176" y="8637159"/>
            <a:ext cx="1251515" cy="486833"/>
          </a:xfrm>
        </p:spPr>
        <p:txBody>
          <a:bodyPr/>
          <a:lstStyle/>
          <a:p>
            <a:fld id="{5FEBD1DC-DD09-467F-BB81-0D4E745DA0E0}" type="datetime1">
              <a:rPr lang="en-US" smtClean="0"/>
              <a:t>5/9/2025</a:t>
            </a:fld>
            <a:endParaRPr lang="en-US"/>
          </a:p>
        </p:txBody>
      </p:sp>
      <p:sp>
        <p:nvSpPr>
          <p:cNvPr id="12" name="Footer Placeholder 4"/>
          <p:cNvSpPr>
            <a:spLocks noGrp="1"/>
          </p:cNvSpPr>
          <p:nvPr>
            <p:ph type="ftr" sz="quarter" idx="11"/>
          </p:nvPr>
        </p:nvSpPr>
        <p:spPr>
          <a:xfrm>
            <a:off x="7390438" y="8637159"/>
            <a:ext cx="4343400" cy="486833"/>
          </a:xfrm>
        </p:spPr>
        <p:txBody>
          <a:bodyPr/>
          <a:lstStyle/>
          <a:p>
            <a:endParaRPr lang="en-US" dirty="0"/>
          </a:p>
        </p:txBody>
      </p:sp>
      <p:sp>
        <p:nvSpPr>
          <p:cNvPr id="13" name="Slide Number Placeholder 5"/>
          <p:cNvSpPr>
            <a:spLocks noGrp="1"/>
          </p:cNvSpPr>
          <p:nvPr>
            <p:ph type="sldNum" sz="quarter" idx="12"/>
          </p:nvPr>
        </p:nvSpPr>
        <p:spPr>
          <a:xfrm>
            <a:off x="13057691" y="8637159"/>
            <a:ext cx="567169" cy="486833"/>
          </a:xfrm>
        </p:spPr>
        <p:txBody>
          <a:bodyPr/>
          <a:lstStyle/>
          <a:p>
            <a:fld id="{42F4233F-93B9-9E44-B509-F0AD05E14ACC}" type="slidenum">
              <a:rPr lang="en-US" smtClean="0"/>
              <a:t>‹#›</a:t>
            </a:fld>
            <a:endParaRPr lang="en-US" dirty="0"/>
          </a:p>
        </p:txBody>
      </p:sp>
      <p:sp>
        <p:nvSpPr>
          <p:cNvPr id="14" name="Rectangle 3"/>
          <p:cNvSpPr>
            <a:spLocks/>
          </p:cNvSpPr>
          <p:nvPr userDrawn="1"/>
        </p:nvSpPr>
        <p:spPr bwMode="auto">
          <a:xfrm>
            <a:off x="2893671" y="8378950"/>
            <a:ext cx="10822329"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sp>
        <p:nvSpPr>
          <p:cNvPr id="15" name="Rectangle 4"/>
          <p:cNvSpPr>
            <a:spLocks/>
          </p:cNvSpPr>
          <p:nvPr userDrawn="1"/>
        </p:nvSpPr>
        <p:spPr bwMode="auto">
          <a:xfrm>
            <a:off x="0" y="8378950"/>
            <a:ext cx="787400"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pic>
        <p:nvPicPr>
          <p:cNvPr id="16"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6300" y="8004470"/>
            <a:ext cx="1936347" cy="1014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7" name="Picture 16"/>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610150" y="8428627"/>
            <a:ext cx="1005840" cy="15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1658246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916150" y="488951"/>
            <a:ext cx="4629150"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4091" y="488951"/>
            <a:ext cx="12753243" cy="69669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3"/>
          <p:cNvSpPr>
            <a:spLocks noGrp="1"/>
          </p:cNvSpPr>
          <p:nvPr>
            <p:ph type="dt" sz="half" idx="10"/>
          </p:nvPr>
        </p:nvSpPr>
        <p:spPr>
          <a:xfrm>
            <a:off x="11806176" y="8637159"/>
            <a:ext cx="1251515" cy="486833"/>
          </a:xfrm>
        </p:spPr>
        <p:txBody>
          <a:bodyPr/>
          <a:lstStyle/>
          <a:p>
            <a:fld id="{5FEBD1DC-DD09-467F-BB81-0D4E745DA0E0}" type="datetime1">
              <a:rPr lang="en-US" smtClean="0"/>
              <a:t>5/9/2025</a:t>
            </a:fld>
            <a:endParaRPr lang="en-US"/>
          </a:p>
        </p:txBody>
      </p:sp>
      <p:sp>
        <p:nvSpPr>
          <p:cNvPr id="12" name="Footer Placeholder 4"/>
          <p:cNvSpPr>
            <a:spLocks noGrp="1"/>
          </p:cNvSpPr>
          <p:nvPr>
            <p:ph type="ftr" sz="quarter" idx="11"/>
          </p:nvPr>
        </p:nvSpPr>
        <p:spPr>
          <a:xfrm>
            <a:off x="7390438" y="8637159"/>
            <a:ext cx="4343400" cy="486833"/>
          </a:xfrm>
        </p:spPr>
        <p:txBody>
          <a:bodyPr/>
          <a:lstStyle/>
          <a:p>
            <a:endParaRPr lang="en-US" dirty="0"/>
          </a:p>
        </p:txBody>
      </p:sp>
      <p:sp>
        <p:nvSpPr>
          <p:cNvPr id="13" name="Slide Number Placeholder 5"/>
          <p:cNvSpPr>
            <a:spLocks noGrp="1"/>
          </p:cNvSpPr>
          <p:nvPr>
            <p:ph type="sldNum" sz="quarter" idx="12"/>
          </p:nvPr>
        </p:nvSpPr>
        <p:spPr>
          <a:xfrm>
            <a:off x="13057691" y="8637159"/>
            <a:ext cx="567169" cy="486833"/>
          </a:xfrm>
        </p:spPr>
        <p:txBody>
          <a:bodyPr/>
          <a:lstStyle/>
          <a:p>
            <a:fld id="{42F4233F-93B9-9E44-B509-F0AD05E14ACC}" type="slidenum">
              <a:rPr lang="en-US" smtClean="0"/>
              <a:t>‹#›</a:t>
            </a:fld>
            <a:endParaRPr lang="en-US" dirty="0"/>
          </a:p>
        </p:txBody>
      </p:sp>
      <p:sp>
        <p:nvSpPr>
          <p:cNvPr id="14" name="Rectangle 3"/>
          <p:cNvSpPr>
            <a:spLocks/>
          </p:cNvSpPr>
          <p:nvPr userDrawn="1"/>
        </p:nvSpPr>
        <p:spPr bwMode="auto">
          <a:xfrm>
            <a:off x="2893671" y="8378950"/>
            <a:ext cx="10822329"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sp>
        <p:nvSpPr>
          <p:cNvPr id="15" name="Rectangle 4"/>
          <p:cNvSpPr>
            <a:spLocks/>
          </p:cNvSpPr>
          <p:nvPr userDrawn="1"/>
        </p:nvSpPr>
        <p:spPr bwMode="auto">
          <a:xfrm>
            <a:off x="0" y="8378950"/>
            <a:ext cx="787400"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pic>
        <p:nvPicPr>
          <p:cNvPr id="16"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6300" y="8004470"/>
            <a:ext cx="1936347" cy="1014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7" name="Picture 16"/>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610150" y="8428627"/>
            <a:ext cx="1005840" cy="15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675377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231775" indent="-231775">
              <a:buFont typeface="Wingdings" pitchFamily="2" charset="2"/>
              <a:buChar char="§"/>
              <a:defRPr/>
            </a:lvl1pPr>
            <a:lvl2pPr marL="566738" indent="-219075">
              <a:buFont typeface="Wingdings" pitchFamily="2" charset="2"/>
              <a:buChar char="§"/>
              <a:defRPr sz="2400"/>
            </a:lvl2pPr>
            <a:lvl3pPr marL="914400" indent="-231775">
              <a:buFont typeface="Wingdings" pitchFamily="2" charset="2"/>
              <a:buChar char="§"/>
              <a:defRPr sz="2000"/>
            </a:lvl3pPr>
            <a:lvl4pPr marL="1377950" indent="-231775">
              <a:buFont typeface="Wingdings" pitchFamily="2" charset="2"/>
              <a:buChar char="§"/>
              <a:defRPr sz="2000"/>
            </a:lvl4pPr>
            <a:lvl5pPr marL="1944688" indent="-231775">
              <a:buFont typeface="Wingdings" pitchFamily="2" charset="2"/>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806176" y="8637159"/>
            <a:ext cx="1251515" cy="486833"/>
          </a:xfrm>
        </p:spPr>
        <p:txBody>
          <a:bodyPr/>
          <a:lstStyle/>
          <a:p>
            <a:fld id="{5FEBD1DC-DD09-467F-BB81-0D4E745DA0E0}" type="datetime1">
              <a:rPr lang="en-US" smtClean="0"/>
              <a:t>5/9/2025</a:t>
            </a:fld>
            <a:endParaRPr lang="en-US"/>
          </a:p>
        </p:txBody>
      </p:sp>
      <p:sp>
        <p:nvSpPr>
          <p:cNvPr id="5" name="Footer Placeholder 4"/>
          <p:cNvSpPr>
            <a:spLocks noGrp="1"/>
          </p:cNvSpPr>
          <p:nvPr>
            <p:ph type="ftr" sz="quarter" idx="11"/>
          </p:nvPr>
        </p:nvSpPr>
        <p:spPr>
          <a:xfrm>
            <a:off x="7390438" y="8637159"/>
            <a:ext cx="4343400" cy="486833"/>
          </a:xfrm>
        </p:spPr>
        <p:txBody>
          <a:bodyPr/>
          <a:lstStyle/>
          <a:p>
            <a:endParaRPr lang="en-US" dirty="0"/>
          </a:p>
        </p:txBody>
      </p:sp>
      <p:sp>
        <p:nvSpPr>
          <p:cNvPr id="6" name="Slide Number Placeholder 5"/>
          <p:cNvSpPr>
            <a:spLocks noGrp="1"/>
          </p:cNvSpPr>
          <p:nvPr>
            <p:ph type="sldNum" sz="quarter" idx="12"/>
          </p:nvPr>
        </p:nvSpPr>
        <p:spPr>
          <a:xfrm>
            <a:off x="13057691" y="8637159"/>
            <a:ext cx="567169" cy="486833"/>
          </a:xfrm>
        </p:spPr>
        <p:txBody>
          <a:bodyPr/>
          <a:lstStyle/>
          <a:p>
            <a:fld id="{42F4233F-93B9-9E44-B509-F0AD05E14ACC}" type="slidenum">
              <a:rPr lang="en-US" smtClean="0"/>
              <a:t>‹#›</a:t>
            </a:fld>
            <a:endParaRPr lang="en-US" dirty="0"/>
          </a:p>
        </p:txBody>
      </p:sp>
      <p:sp>
        <p:nvSpPr>
          <p:cNvPr id="7" name="Rectangle 3"/>
          <p:cNvSpPr>
            <a:spLocks/>
          </p:cNvSpPr>
          <p:nvPr userDrawn="1"/>
        </p:nvSpPr>
        <p:spPr bwMode="auto">
          <a:xfrm>
            <a:off x="2893671" y="8378950"/>
            <a:ext cx="10822329"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sp>
        <p:nvSpPr>
          <p:cNvPr id="8" name="Rectangle 4"/>
          <p:cNvSpPr>
            <a:spLocks/>
          </p:cNvSpPr>
          <p:nvPr userDrawn="1"/>
        </p:nvSpPr>
        <p:spPr bwMode="auto">
          <a:xfrm>
            <a:off x="0" y="8378950"/>
            <a:ext cx="787400"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pic>
        <p:nvPicPr>
          <p:cNvPr id="9"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6300" y="8004470"/>
            <a:ext cx="1936347" cy="1014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0" name="Picture 9"/>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610150" y="8428627"/>
            <a:ext cx="1005840" cy="15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818668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1"/>
          <p:cNvSpPr>
            <a:spLocks/>
          </p:cNvSpPr>
          <p:nvPr userDrawn="1"/>
        </p:nvSpPr>
        <p:spPr bwMode="auto">
          <a:xfrm>
            <a:off x="0" y="0"/>
            <a:ext cx="13754100" cy="9182100"/>
          </a:xfrm>
          <a:prstGeom prst="rect">
            <a:avLst/>
          </a:prstGeom>
          <a:solidFill>
            <a:srgbClr val="00346F"/>
          </a:solidFill>
          <a:ln>
            <a:noFill/>
          </a:ln>
        </p:spPr>
        <p:txBody>
          <a:bodyPr lIns="0" tIns="0" rIns="0" bIns="0"/>
          <a:lstStyle/>
          <a:p>
            <a:endParaRPr lang="en-US"/>
          </a:p>
        </p:txBody>
      </p:sp>
      <p:pic>
        <p:nvPicPr>
          <p:cNvPr id="8"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686800" y="7353300"/>
            <a:ext cx="464185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9" name="Title 1"/>
          <p:cNvSpPr>
            <a:spLocks noGrp="1"/>
          </p:cNvSpPr>
          <p:nvPr>
            <p:ph type="ctrTitle" hasCustomPrompt="1"/>
          </p:nvPr>
        </p:nvSpPr>
        <p:spPr>
          <a:xfrm>
            <a:off x="1645920" y="3442480"/>
            <a:ext cx="11658600" cy="1198997"/>
          </a:xfrm>
        </p:spPr>
        <p:txBody>
          <a:bodyPr anchor="t">
            <a:normAutofit/>
          </a:bodyPr>
          <a:lstStyle>
            <a:lvl1pPr>
              <a:defRPr sz="4200" baseline="0">
                <a:solidFill>
                  <a:schemeClr val="bg1"/>
                </a:solidFill>
              </a:defRPr>
            </a:lvl1pPr>
          </a:lstStyle>
          <a:p>
            <a:r>
              <a:rPr lang="en-US" dirty="0"/>
              <a:t>Section Divider Name</a:t>
            </a:r>
          </a:p>
        </p:txBody>
      </p:sp>
      <p:sp>
        <p:nvSpPr>
          <p:cNvPr id="10" name="Subtitle 2"/>
          <p:cNvSpPr>
            <a:spLocks noGrp="1"/>
          </p:cNvSpPr>
          <p:nvPr>
            <p:ph type="subTitle" idx="1" hasCustomPrompt="1"/>
          </p:nvPr>
        </p:nvSpPr>
        <p:spPr>
          <a:xfrm>
            <a:off x="1645920" y="2843784"/>
            <a:ext cx="11682730" cy="571018"/>
          </a:xfrm>
        </p:spPr>
        <p:txBody>
          <a:bodyPr/>
          <a:lstStyle>
            <a:lvl1pPr marL="0" indent="0" algn="l">
              <a:buNone/>
              <a:defRPr>
                <a:solidFill>
                  <a:schemeClr val="tx1">
                    <a:tint val="75000"/>
                  </a:schemeClr>
                </a:solidFill>
              </a:defRPr>
            </a:lvl1pPr>
            <a:lvl2pPr marL="653110" indent="0" algn="ctr">
              <a:buNone/>
              <a:defRPr>
                <a:solidFill>
                  <a:schemeClr val="tx1">
                    <a:tint val="75000"/>
                  </a:schemeClr>
                </a:solidFill>
              </a:defRPr>
            </a:lvl2pPr>
            <a:lvl3pPr marL="1306220" indent="0" algn="ctr">
              <a:buNone/>
              <a:defRPr>
                <a:solidFill>
                  <a:schemeClr val="tx1">
                    <a:tint val="75000"/>
                  </a:schemeClr>
                </a:solidFill>
              </a:defRPr>
            </a:lvl3pPr>
            <a:lvl4pPr marL="1959331" indent="0" algn="ctr">
              <a:buNone/>
              <a:defRPr>
                <a:solidFill>
                  <a:schemeClr val="tx1">
                    <a:tint val="75000"/>
                  </a:schemeClr>
                </a:solidFill>
              </a:defRPr>
            </a:lvl4pPr>
            <a:lvl5pPr marL="2612441" indent="0" algn="ctr">
              <a:buNone/>
              <a:defRPr>
                <a:solidFill>
                  <a:schemeClr val="tx1">
                    <a:tint val="75000"/>
                  </a:schemeClr>
                </a:solidFill>
              </a:defRPr>
            </a:lvl5pPr>
            <a:lvl6pPr marL="3265551" indent="0" algn="ctr">
              <a:buNone/>
              <a:defRPr>
                <a:solidFill>
                  <a:schemeClr val="tx1">
                    <a:tint val="75000"/>
                  </a:schemeClr>
                </a:solidFill>
              </a:defRPr>
            </a:lvl6pPr>
            <a:lvl7pPr marL="3918661" indent="0" algn="ctr">
              <a:buNone/>
              <a:defRPr>
                <a:solidFill>
                  <a:schemeClr val="tx1">
                    <a:tint val="75000"/>
                  </a:schemeClr>
                </a:solidFill>
              </a:defRPr>
            </a:lvl7pPr>
            <a:lvl8pPr marL="4571771" indent="0" algn="ctr">
              <a:buNone/>
              <a:defRPr>
                <a:solidFill>
                  <a:schemeClr val="tx1">
                    <a:tint val="75000"/>
                  </a:schemeClr>
                </a:solidFill>
              </a:defRPr>
            </a:lvl8pPr>
            <a:lvl9pPr marL="5224882" indent="0" algn="ctr">
              <a:buNone/>
              <a:defRPr>
                <a:solidFill>
                  <a:schemeClr val="tx1">
                    <a:tint val="75000"/>
                  </a:schemeClr>
                </a:solidFill>
              </a:defRPr>
            </a:lvl9pPr>
          </a:lstStyle>
          <a:p>
            <a:r>
              <a:rPr lang="en-US" dirty="0"/>
              <a:t>Meeting Name</a:t>
            </a:r>
          </a:p>
        </p:txBody>
      </p:sp>
    </p:spTree>
    <p:extLst>
      <p:ext uri="{BB962C8B-B14F-4D97-AF65-F5344CB8AC3E}">
        <p14:creationId xmlns:p14="http://schemas.microsoft.com/office/powerpoint/2010/main" val="1334955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endParaRPr lang="en-US" dirty="0"/>
          </a:p>
        </p:txBody>
      </p:sp>
      <p:sp>
        <p:nvSpPr>
          <p:cNvPr id="3" name="Content Placeholder 2"/>
          <p:cNvSpPr>
            <a:spLocks noGrp="1"/>
          </p:cNvSpPr>
          <p:nvPr>
            <p:ph sz="half" idx="1" hasCustomPrompt="1"/>
          </p:nvPr>
        </p:nvSpPr>
        <p:spPr>
          <a:xfrm>
            <a:off x="1028700" y="2235201"/>
            <a:ext cx="5715000" cy="5114724"/>
          </a:xfrm>
        </p:spPr>
        <p:txBody>
          <a:bodyPr/>
          <a:lstStyle>
            <a:lvl1pPr>
              <a:defRPr sz="2800"/>
            </a:lvl1pPr>
            <a:lvl2pPr>
              <a:defRPr sz="2400"/>
            </a:lvl2pPr>
            <a:lvl3pPr>
              <a:defRPr sz="2000"/>
            </a:lvl3pPr>
            <a:lvl4pPr>
              <a:defRPr sz="2000"/>
            </a:lvl4pPr>
            <a:lvl5pPr>
              <a:defRPr sz="2000"/>
            </a:lvl5pPr>
            <a:lvl6pPr>
              <a:defRPr sz="2600"/>
            </a:lvl6pPr>
            <a:lvl7pPr>
              <a:defRPr sz="2600"/>
            </a:lvl7pPr>
            <a:lvl8pPr>
              <a:defRPr sz="2600"/>
            </a:lvl8pPr>
            <a:lvl9pPr>
              <a:defRPr sz="2600"/>
            </a:lvl9pPr>
          </a:lstStyle>
          <a:p>
            <a:pPr lvl="0"/>
            <a:r>
              <a:rPr lang="en-US" dirty="0"/>
              <a:t> Click to edit Master</a:t>
            </a:r>
          </a:p>
          <a:p>
            <a:pPr lvl="1"/>
            <a:r>
              <a:rPr lang="en-US" dirty="0"/>
              <a:t> 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7086600" y="2235201"/>
            <a:ext cx="5715000" cy="5114724"/>
          </a:xfrm>
        </p:spPr>
        <p:txBody>
          <a:bodyPr/>
          <a:lstStyle>
            <a:lvl1pPr>
              <a:defRPr sz="2800"/>
            </a:lvl1pPr>
            <a:lvl2pPr>
              <a:defRPr sz="2400" baseline="0"/>
            </a:lvl2pPr>
            <a:lvl3pPr>
              <a:defRPr sz="2000"/>
            </a:lvl3pPr>
            <a:lvl4pPr>
              <a:defRPr sz="2000"/>
            </a:lvl4pPr>
            <a:lvl5pPr>
              <a:defRPr sz="2000"/>
            </a:lvl5pPr>
            <a:lvl6pPr>
              <a:defRPr sz="2600"/>
            </a:lvl6pPr>
            <a:lvl7pPr>
              <a:defRPr sz="2600"/>
            </a:lvl7pPr>
            <a:lvl8pPr>
              <a:defRPr sz="2600"/>
            </a:lvl8pPr>
            <a:lvl9pPr>
              <a:defRPr sz="2600"/>
            </a:lvl9pPr>
          </a:lstStyle>
          <a:p>
            <a:pPr lvl="0"/>
            <a:r>
              <a:rPr lang="en-US" dirty="0"/>
              <a:t> Click to edit Master</a:t>
            </a:r>
          </a:p>
          <a:p>
            <a:pPr lvl="1"/>
            <a:r>
              <a:rPr lang="en-US" dirty="0"/>
              <a:t> Second level</a:t>
            </a:r>
          </a:p>
          <a:p>
            <a:pPr lvl="2"/>
            <a:r>
              <a:rPr lang="en-US" dirty="0"/>
              <a:t>Third level</a:t>
            </a:r>
          </a:p>
          <a:p>
            <a:pPr lvl="3"/>
            <a:r>
              <a:rPr lang="en-US" dirty="0"/>
              <a:t>Fourth level</a:t>
            </a:r>
          </a:p>
          <a:p>
            <a:pPr lvl="4"/>
            <a:r>
              <a:rPr lang="en-US" dirty="0"/>
              <a:t>Fifth level</a:t>
            </a:r>
          </a:p>
        </p:txBody>
      </p:sp>
      <p:sp>
        <p:nvSpPr>
          <p:cNvPr id="12" name="Date Placeholder 3"/>
          <p:cNvSpPr>
            <a:spLocks noGrp="1"/>
          </p:cNvSpPr>
          <p:nvPr>
            <p:ph type="dt" sz="half" idx="10"/>
          </p:nvPr>
        </p:nvSpPr>
        <p:spPr>
          <a:xfrm>
            <a:off x="11806176" y="8637159"/>
            <a:ext cx="1251515" cy="486833"/>
          </a:xfrm>
        </p:spPr>
        <p:txBody>
          <a:bodyPr/>
          <a:lstStyle/>
          <a:p>
            <a:fld id="{5FEBD1DC-DD09-467F-BB81-0D4E745DA0E0}" type="datetime1">
              <a:rPr lang="en-US" smtClean="0"/>
              <a:t>5/9/2025</a:t>
            </a:fld>
            <a:endParaRPr lang="en-US"/>
          </a:p>
        </p:txBody>
      </p:sp>
      <p:sp>
        <p:nvSpPr>
          <p:cNvPr id="13" name="Footer Placeholder 4"/>
          <p:cNvSpPr>
            <a:spLocks noGrp="1"/>
          </p:cNvSpPr>
          <p:nvPr>
            <p:ph type="ftr" sz="quarter" idx="11"/>
          </p:nvPr>
        </p:nvSpPr>
        <p:spPr>
          <a:xfrm>
            <a:off x="7390438" y="8637159"/>
            <a:ext cx="4343400" cy="486833"/>
          </a:xfrm>
        </p:spPr>
        <p:txBody>
          <a:bodyPr/>
          <a:lstStyle/>
          <a:p>
            <a:endParaRPr lang="en-US" dirty="0"/>
          </a:p>
        </p:txBody>
      </p:sp>
      <p:sp>
        <p:nvSpPr>
          <p:cNvPr id="14" name="Slide Number Placeholder 5"/>
          <p:cNvSpPr>
            <a:spLocks noGrp="1"/>
          </p:cNvSpPr>
          <p:nvPr>
            <p:ph type="sldNum" sz="quarter" idx="12"/>
          </p:nvPr>
        </p:nvSpPr>
        <p:spPr>
          <a:xfrm>
            <a:off x="13057691" y="8637159"/>
            <a:ext cx="567169" cy="486833"/>
          </a:xfrm>
        </p:spPr>
        <p:txBody>
          <a:bodyPr/>
          <a:lstStyle/>
          <a:p>
            <a:fld id="{42F4233F-93B9-9E44-B509-F0AD05E14ACC}" type="slidenum">
              <a:rPr lang="en-US" smtClean="0"/>
              <a:t>‹#›</a:t>
            </a:fld>
            <a:endParaRPr lang="en-US" dirty="0"/>
          </a:p>
        </p:txBody>
      </p:sp>
      <p:sp>
        <p:nvSpPr>
          <p:cNvPr id="15" name="Rectangle 3"/>
          <p:cNvSpPr>
            <a:spLocks/>
          </p:cNvSpPr>
          <p:nvPr userDrawn="1"/>
        </p:nvSpPr>
        <p:spPr bwMode="auto">
          <a:xfrm>
            <a:off x="2893671" y="8378950"/>
            <a:ext cx="10822329"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sp>
        <p:nvSpPr>
          <p:cNvPr id="16" name="Rectangle 4"/>
          <p:cNvSpPr>
            <a:spLocks/>
          </p:cNvSpPr>
          <p:nvPr userDrawn="1"/>
        </p:nvSpPr>
        <p:spPr bwMode="auto">
          <a:xfrm>
            <a:off x="0" y="8378950"/>
            <a:ext cx="787400"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pic>
        <p:nvPicPr>
          <p:cNvPr id="17"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6300" y="8004470"/>
            <a:ext cx="1936347" cy="1014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8" name="Picture 1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610150" y="8428627"/>
            <a:ext cx="1005840" cy="15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380964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366184"/>
            <a:ext cx="12344400" cy="1524000"/>
          </a:xfrm>
        </p:spPr>
        <p:txBody>
          <a:bodyPr/>
          <a:lstStyle>
            <a:lvl1pPr>
              <a:defRPr sz="4400"/>
            </a:lvl1pPr>
          </a:lstStyle>
          <a:p>
            <a:r>
              <a:rPr lang="en-US"/>
              <a:t>Click to edit Master title style</a:t>
            </a:r>
            <a:endParaRPr lang="en-US" dirty="0"/>
          </a:p>
        </p:txBody>
      </p:sp>
      <p:sp>
        <p:nvSpPr>
          <p:cNvPr id="3" name="Text Placeholder 2"/>
          <p:cNvSpPr>
            <a:spLocks noGrp="1"/>
          </p:cNvSpPr>
          <p:nvPr>
            <p:ph type="body" idx="1"/>
          </p:nvPr>
        </p:nvSpPr>
        <p:spPr>
          <a:xfrm>
            <a:off x="685800" y="2046817"/>
            <a:ext cx="6060282" cy="853016"/>
          </a:xfrm>
        </p:spPr>
        <p:txBody>
          <a:bodyPr anchor="b"/>
          <a:lstStyle>
            <a:lvl1pPr marL="0" indent="0">
              <a:buNone/>
              <a:defRPr sz="3400" b="1"/>
            </a:lvl1pPr>
            <a:lvl2pPr marL="653110" indent="0">
              <a:buNone/>
              <a:defRPr sz="2900" b="1"/>
            </a:lvl2pPr>
            <a:lvl3pPr marL="1306220" indent="0">
              <a:buNone/>
              <a:defRPr sz="2600" b="1"/>
            </a:lvl3pPr>
            <a:lvl4pPr marL="1959331" indent="0">
              <a:buNone/>
              <a:defRPr sz="2300" b="1"/>
            </a:lvl4pPr>
            <a:lvl5pPr marL="2612441" indent="0">
              <a:buNone/>
              <a:defRPr sz="2300" b="1"/>
            </a:lvl5pPr>
            <a:lvl6pPr marL="3265551" indent="0">
              <a:buNone/>
              <a:defRPr sz="2300" b="1"/>
            </a:lvl6pPr>
            <a:lvl7pPr marL="3918661" indent="0">
              <a:buNone/>
              <a:defRPr sz="2300" b="1"/>
            </a:lvl7pPr>
            <a:lvl8pPr marL="4571771" indent="0">
              <a:buNone/>
              <a:defRPr sz="2300" b="1"/>
            </a:lvl8pPr>
            <a:lvl9pPr marL="5224882" indent="0">
              <a:buNone/>
              <a:defRPr sz="2300" b="1"/>
            </a:lvl9pPr>
          </a:lstStyle>
          <a:p>
            <a:pPr lvl="0"/>
            <a:r>
              <a:rPr lang="en-US"/>
              <a:t>Click to edit Master text styles</a:t>
            </a:r>
          </a:p>
        </p:txBody>
      </p:sp>
      <p:sp>
        <p:nvSpPr>
          <p:cNvPr id="4" name="Content Placeholder 3"/>
          <p:cNvSpPr>
            <a:spLocks noGrp="1"/>
          </p:cNvSpPr>
          <p:nvPr>
            <p:ph sz="half" idx="2"/>
          </p:nvPr>
        </p:nvSpPr>
        <p:spPr>
          <a:xfrm>
            <a:off x="685800" y="2899833"/>
            <a:ext cx="6060282" cy="4588987"/>
          </a:xfrm>
        </p:spPr>
        <p:txBody>
          <a:bodyPr/>
          <a:lstStyle>
            <a:lvl1pPr>
              <a:defRPr sz="2800"/>
            </a:lvl1pPr>
            <a:lvl2pPr>
              <a:defRPr sz="2400"/>
            </a:lvl2pPr>
            <a:lvl3pPr>
              <a:defRPr sz="2000"/>
            </a:lvl3pPr>
            <a:lvl4pPr>
              <a:defRPr sz="2000"/>
            </a:lvl4pPr>
            <a:lvl5pPr>
              <a:defRPr sz="20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967538" y="2046817"/>
            <a:ext cx="6062663" cy="853016"/>
          </a:xfrm>
        </p:spPr>
        <p:txBody>
          <a:bodyPr anchor="b"/>
          <a:lstStyle>
            <a:lvl1pPr marL="0" indent="0">
              <a:buNone/>
              <a:defRPr sz="3400" b="1"/>
            </a:lvl1pPr>
            <a:lvl2pPr marL="653110" indent="0">
              <a:buNone/>
              <a:defRPr sz="2900" b="1"/>
            </a:lvl2pPr>
            <a:lvl3pPr marL="1306220" indent="0">
              <a:buNone/>
              <a:defRPr sz="2600" b="1"/>
            </a:lvl3pPr>
            <a:lvl4pPr marL="1959331" indent="0">
              <a:buNone/>
              <a:defRPr sz="2300" b="1"/>
            </a:lvl4pPr>
            <a:lvl5pPr marL="2612441" indent="0">
              <a:buNone/>
              <a:defRPr sz="2300" b="1"/>
            </a:lvl5pPr>
            <a:lvl6pPr marL="3265551" indent="0">
              <a:buNone/>
              <a:defRPr sz="2300" b="1"/>
            </a:lvl6pPr>
            <a:lvl7pPr marL="3918661" indent="0">
              <a:buNone/>
              <a:defRPr sz="2300" b="1"/>
            </a:lvl7pPr>
            <a:lvl8pPr marL="4571771" indent="0">
              <a:buNone/>
              <a:defRPr sz="2300" b="1"/>
            </a:lvl8pPr>
            <a:lvl9pPr marL="5224882" indent="0">
              <a:buNone/>
              <a:defRPr sz="2300" b="1"/>
            </a:lvl9pPr>
          </a:lstStyle>
          <a:p>
            <a:pPr lvl="0"/>
            <a:r>
              <a:rPr lang="en-US"/>
              <a:t>Click to edit Master text styles</a:t>
            </a:r>
          </a:p>
        </p:txBody>
      </p:sp>
      <p:sp>
        <p:nvSpPr>
          <p:cNvPr id="6" name="Content Placeholder 5"/>
          <p:cNvSpPr>
            <a:spLocks noGrp="1"/>
          </p:cNvSpPr>
          <p:nvPr>
            <p:ph sz="quarter" idx="4"/>
          </p:nvPr>
        </p:nvSpPr>
        <p:spPr>
          <a:xfrm>
            <a:off x="6967538" y="2899833"/>
            <a:ext cx="6062663" cy="4588987"/>
          </a:xfrm>
        </p:spPr>
        <p:txBody>
          <a:bodyPr/>
          <a:lstStyle>
            <a:lvl1pPr>
              <a:defRPr sz="2800"/>
            </a:lvl1pPr>
            <a:lvl2pPr>
              <a:defRPr sz="2400"/>
            </a:lvl2pPr>
            <a:lvl3pPr>
              <a:defRPr sz="2000"/>
            </a:lvl3pPr>
            <a:lvl4pPr>
              <a:defRPr sz="2000"/>
            </a:lvl4pPr>
            <a:lvl5pPr>
              <a:defRPr sz="20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Date Placeholder 3"/>
          <p:cNvSpPr>
            <a:spLocks noGrp="1"/>
          </p:cNvSpPr>
          <p:nvPr>
            <p:ph type="dt" sz="half" idx="10"/>
          </p:nvPr>
        </p:nvSpPr>
        <p:spPr>
          <a:xfrm>
            <a:off x="11806176" y="8637159"/>
            <a:ext cx="1251515" cy="486833"/>
          </a:xfrm>
        </p:spPr>
        <p:txBody>
          <a:bodyPr/>
          <a:lstStyle/>
          <a:p>
            <a:fld id="{5FEBD1DC-DD09-467F-BB81-0D4E745DA0E0}" type="datetime1">
              <a:rPr lang="en-US" smtClean="0"/>
              <a:t>5/9/2025</a:t>
            </a:fld>
            <a:endParaRPr lang="en-US"/>
          </a:p>
        </p:txBody>
      </p:sp>
      <p:sp>
        <p:nvSpPr>
          <p:cNvPr id="15" name="Footer Placeholder 4"/>
          <p:cNvSpPr>
            <a:spLocks noGrp="1"/>
          </p:cNvSpPr>
          <p:nvPr>
            <p:ph type="ftr" sz="quarter" idx="11"/>
          </p:nvPr>
        </p:nvSpPr>
        <p:spPr>
          <a:xfrm>
            <a:off x="7390438" y="8637159"/>
            <a:ext cx="4343400" cy="486833"/>
          </a:xfrm>
        </p:spPr>
        <p:txBody>
          <a:bodyPr/>
          <a:lstStyle/>
          <a:p>
            <a:endParaRPr lang="en-US" dirty="0"/>
          </a:p>
        </p:txBody>
      </p:sp>
      <p:sp>
        <p:nvSpPr>
          <p:cNvPr id="16" name="Slide Number Placeholder 5"/>
          <p:cNvSpPr>
            <a:spLocks noGrp="1"/>
          </p:cNvSpPr>
          <p:nvPr>
            <p:ph type="sldNum" sz="quarter" idx="12"/>
          </p:nvPr>
        </p:nvSpPr>
        <p:spPr>
          <a:xfrm>
            <a:off x="13057691" y="8637159"/>
            <a:ext cx="567169" cy="486833"/>
          </a:xfrm>
        </p:spPr>
        <p:txBody>
          <a:bodyPr/>
          <a:lstStyle/>
          <a:p>
            <a:fld id="{42F4233F-93B9-9E44-B509-F0AD05E14ACC}" type="slidenum">
              <a:rPr lang="en-US" smtClean="0"/>
              <a:t>‹#›</a:t>
            </a:fld>
            <a:endParaRPr lang="en-US" dirty="0"/>
          </a:p>
        </p:txBody>
      </p:sp>
      <p:sp>
        <p:nvSpPr>
          <p:cNvPr id="17" name="Rectangle 3"/>
          <p:cNvSpPr>
            <a:spLocks/>
          </p:cNvSpPr>
          <p:nvPr userDrawn="1"/>
        </p:nvSpPr>
        <p:spPr bwMode="auto">
          <a:xfrm>
            <a:off x="2893671" y="8378950"/>
            <a:ext cx="10822329"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sp>
        <p:nvSpPr>
          <p:cNvPr id="18" name="Rectangle 4"/>
          <p:cNvSpPr>
            <a:spLocks/>
          </p:cNvSpPr>
          <p:nvPr userDrawn="1"/>
        </p:nvSpPr>
        <p:spPr bwMode="auto">
          <a:xfrm>
            <a:off x="0" y="8378950"/>
            <a:ext cx="787400"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pic>
        <p:nvPicPr>
          <p:cNvPr id="19"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6300" y="8004470"/>
            <a:ext cx="1936347" cy="1014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20" name="Picture 19"/>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610150" y="8428627"/>
            <a:ext cx="1005840" cy="15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231139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endParaRPr lang="en-US" dirty="0"/>
          </a:p>
        </p:txBody>
      </p:sp>
      <p:sp>
        <p:nvSpPr>
          <p:cNvPr id="10" name="Date Placeholder 3"/>
          <p:cNvSpPr>
            <a:spLocks noGrp="1"/>
          </p:cNvSpPr>
          <p:nvPr>
            <p:ph type="dt" sz="half" idx="10"/>
          </p:nvPr>
        </p:nvSpPr>
        <p:spPr>
          <a:xfrm>
            <a:off x="11806176" y="8637159"/>
            <a:ext cx="1251515" cy="486833"/>
          </a:xfrm>
        </p:spPr>
        <p:txBody>
          <a:bodyPr/>
          <a:lstStyle/>
          <a:p>
            <a:fld id="{5FEBD1DC-DD09-467F-BB81-0D4E745DA0E0}" type="datetime1">
              <a:rPr lang="en-US" smtClean="0"/>
              <a:t>5/9/2025</a:t>
            </a:fld>
            <a:endParaRPr lang="en-US"/>
          </a:p>
        </p:txBody>
      </p:sp>
      <p:sp>
        <p:nvSpPr>
          <p:cNvPr id="11" name="Footer Placeholder 4"/>
          <p:cNvSpPr>
            <a:spLocks noGrp="1"/>
          </p:cNvSpPr>
          <p:nvPr>
            <p:ph type="ftr" sz="quarter" idx="11"/>
          </p:nvPr>
        </p:nvSpPr>
        <p:spPr>
          <a:xfrm>
            <a:off x="7390438" y="8637159"/>
            <a:ext cx="4343400" cy="486833"/>
          </a:xfrm>
        </p:spPr>
        <p:txBody>
          <a:bodyPr/>
          <a:lstStyle/>
          <a:p>
            <a:endParaRPr lang="en-US" dirty="0"/>
          </a:p>
        </p:txBody>
      </p:sp>
      <p:sp>
        <p:nvSpPr>
          <p:cNvPr id="12" name="Slide Number Placeholder 5"/>
          <p:cNvSpPr>
            <a:spLocks noGrp="1"/>
          </p:cNvSpPr>
          <p:nvPr>
            <p:ph type="sldNum" sz="quarter" idx="12"/>
          </p:nvPr>
        </p:nvSpPr>
        <p:spPr>
          <a:xfrm>
            <a:off x="13057691" y="8637159"/>
            <a:ext cx="567169" cy="486833"/>
          </a:xfrm>
        </p:spPr>
        <p:txBody>
          <a:bodyPr/>
          <a:lstStyle/>
          <a:p>
            <a:fld id="{42F4233F-93B9-9E44-B509-F0AD05E14ACC}" type="slidenum">
              <a:rPr lang="en-US" smtClean="0"/>
              <a:t>‹#›</a:t>
            </a:fld>
            <a:endParaRPr lang="en-US" dirty="0"/>
          </a:p>
        </p:txBody>
      </p:sp>
      <p:sp>
        <p:nvSpPr>
          <p:cNvPr id="13" name="Rectangle 3"/>
          <p:cNvSpPr>
            <a:spLocks/>
          </p:cNvSpPr>
          <p:nvPr userDrawn="1"/>
        </p:nvSpPr>
        <p:spPr bwMode="auto">
          <a:xfrm>
            <a:off x="2893671" y="8378950"/>
            <a:ext cx="10822329"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sp>
        <p:nvSpPr>
          <p:cNvPr id="14" name="Rectangle 4"/>
          <p:cNvSpPr>
            <a:spLocks/>
          </p:cNvSpPr>
          <p:nvPr userDrawn="1"/>
        </p:nvSpPr>
        <p:spPr bwMode="auto">
          <a:xfrm>
            <a:off x="0" y="8378950"/>
            <a:ext cx="787400"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pic>
        <p:nvPicPr>
          <p:cNvPr id="15"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6300" y="8004470"/>
            <a:ext cx="1936347" cy="1014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6" name="Picture 15"/>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610150" y="8428627"/>
            <a:ext cx="1005840" cy="15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630794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9" name="Date Placeholder 3"/>
          <p:cNvSpPr>
            <a:spLocks noGrp="1"/>
          </p:cNvSpPr>
          <p:nvPr>
            <p:ph type="dt" sz="half" idx="10"/>
          </p:nvPr>
        </p:nvSpPr>
        <p:spPr>
          <a:xfrm>
            <a:off x="11806176" y="8637159"/>
            <a:ext cx="1251515" cy="486833"/>
          </a:xfrm>
        </p:spPr>
        <p:txBody>
          <a:bodyPr/>
          <a:lstStyle/>
          <a:p>
            <a:fld id="{5FEBD1DC-DD09-467F-BB81-0D4E745DA0E0}" type="datetime1">
              <a:rPr lang="en-US" smtClean="0"/>
              <a:t>5/9/2025</a:t>
            </a:fld>
            <a:endParaRPr lang="en-US"/>
          </a:p>
        </p:txBody>
      </p:sp>
      <p:sp>
        <p:nvSpPr>
          <p:cNvPr id="10" name="Footer Placeholder 4"/>
          <p:cNvSpPr>
            <a:spLocks noGrp="1"/>
          </p:cNvSpPr>
          <p:nvPr>
            <p:ph type="ftr" sz="quarter" idx="11"/>
          </p:nvPr>
        </p:nvSpPr>
        <p:spPr>
          <a:xfrm>
            <a:off x="7390438" y="8637159"/>
            <a:ext cx="4343400" cy="486833"/>
          </a:xfrm>
        </p:spPr>
        <p:txBody>
          <a:bodyPr/>
          <a:lstStyle/>
          <a:p>
            <a:endParaRPr lang="en-US" dirty="0"/>
          </a:p>
        </p:txBody>
      </p:sp>
      <p:sp>
        <p:nvSpPr>
          <p:cNvPr id="11" name="Slide Number Placeholder 5"/>
          <p:cNvSpPr>
            <a:spLocks noGrp="1"/>
          </p:cNvSpPr>
          <p:nvPr>
            <p:ph type="sldNum" sz="quarter" idx="12"/>
          </p:nvPr>
        </p:nvSpPr>
        <p:spPr>
          <a:xfrm>
            <a:off x="13057691" y="8637159"/>
            <a:ext cx="567169" cy="486833"/>
          </a:xfrm>
        </p:spPr>
        <p:txBody>
          <a:bodyPr/>
          <a:lstStyle/>
          <a:p>
            <a:fld id="{42F4233F-93B9-9E44-B509-F0AD05E14ACC}" type="slidenum">
              <a:rPr lang="en-US" smtClean="0"/>
              <a:t>‹#›</a:t>
            </a:fld>
            <a:endParaRPr lang="en-US" dirty="0"/>
          </a:p>
        </p:txBody>
      </p:sp>
      <p:sp>
        <p:nvSpPr>
          <p:cNvPr id="12" name="Rectangle 3"/>
          <p:cNvSpPr>
            <a:spLocks/>
          </p:cNvSpPr>
          <p:nvPr userDrawn="1"/>
        </p:nvSpPr>
        <p:spPr bwMode="auto">
          <a:xfrm>
            <a:off x="2893671" y="8378950"/>
            <a:ext cx="10822329"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sp>
        <p:nvSpPr>
          <p:cNvPr id="13" name="Rectangle 4"/>
          <p:cNvSpPr>
            <a:spLocks/>
          </p:cNvSpPr>
          <p:nvPr userDrawn="1"/>
        </p:nvSpPr>
        <p:spPr bwMode="auto">
          <a:xfrm>
            <a:off x="0" y="8378950"/>
            <a:ext cx="787400"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pic>
        <p:nvPicPr>
          <p:cNvPr id="14"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6300" y="8004470"/>
            <a:ext cx="1936347" cy="1014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5" name="Picture 1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610150" y="8428627"/>
            <a:ext cx="1005840" cy="15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1643159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1" y="364067"/>
            <a:ext cx="4512470" cy="1549400"/>
          </a:xfrm>
        </p:spPr>
        <p:txBody>
          <a:bodyPr anchor="b"/>
          <a:lstStyle>
            <a:lvl1pPr algn="l">
              <a:defRPr sz="2900" b="1"/>
            </a:lvl1pPr>
          </a:lstStyle>
          <a:p>
            <a:r>
              <a:rPr lang="en-US"/>
              <a:t>Click to edit Master title style</a:t>
            </a:r>
          </a:p>
        </p:txBody>
      </p:sp>
      <p:sp>
        <p:nvSpPr>
          <p:cNvPr id="3" name="Content Placeholder 2"/>
          <p:cNvSpPr>
            <a:spLocks noGrp="1"/>
          </p:cNvSpPr>
          <p:nvPr>
            <p:ph idx="1"/>
          </p:nvPr>
        </p:nvSpPr>
        <p:spPr>
          <a:xfrm>
            <a:off x="5362575" y="364067"/>
            <a:ext cx="7667625" cy="7804151"/>
          </a:xfrm>
        </p:spPr>
        <p:txBody>
          <a:bodyPr/>
          <a:lstStyle>
            <a:lvl1pPr>
              <a:defRPr sz="2800"/>
            </a:lvl1pPr>
            <a:lvl2pPr>
              <a:defRPr sz="2400"/>
            </a:lvl2pPr>
            <a:lvl3pPr>
              <a:defRPr sz="2000"/>
            </a:lvl3pPr>
            <a:lvl4pPr>
              <a:defRPr sz="2000"/>
            </a:lvl4pPr>
            <a:lvl5pPr>
              <a:defRPr sz="20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1" y="1913467"/>
            <a:ext cx="4512470" cy="6254751"/>
          </a:xfrm>
        </p:spPr>
        <p:txBody>
          <a:bodyPr/>
          <a:lstStyle>
            <a:lvl1pPr marL="0" indent="0">
              <a:buNone/>
              <a:defRPr sz="2000"/>
            </a:lvl1pPr>
            <a:lvl2pPr marL="653110" indent="0">
              <a:buNone/>
              <a:defRPr sz="1700"/>
            </a:lvl2pPr>
            <a:lvl3pPr marL="1306220" indent="0">
              <a:buNone/>
              <a:defRPr sz="1400"/>
            </a:lvl3pPr>
            <a:lvl4pPr marL="1959331" indent="0">
              <a:buNone/>
              <a:defRPr sz="1300"/>
            </a:lvl4pPr>
            <a:lvl5pPr marL="2612441" indent="0">
              <a:buNone/>
              <a:defRPr sz="1300"/>
            </a:lvl5pPr>
            <a:lvl6pPr marL="3265551" indent="0">
              <a:buNone/>
              <a:defRPr sz="1300"/>
            </a:lvl6pPr>
            <a:lvl7pPr marL="3918661" indent="0">
              <a:buNone/>
              <a:defRPr sz="1300"/>
            </a:lvl7pPr>
            <a:lvl8pPr marL="4571771" indent="0">
              <a:buNone/>
              <a:defRPr sz="1300"/>
            </a:lvl8pPr>
            <a:lvl9pPr marL="5224882" indent="0">
              <a:buNone/>
              <a:defRPr sz="1300"/>
            </a:lvl9pPr>
          </a:lstStyle>
          <a:p>
            <a:pPr lvl="0"/>
            <a:r>
              <a:rPr lang="en-US"/>
              <a:t>Click to edit Master text styles</a:t>
            </a:r>
          </a:p>
        </p:txBody>
      </p:sp>
      <p:sp>
        <p:nvSpPr>
          <p:cNvPr id="12" name="Date Placeholder 3"/>
          <p:cNvSpPr>
            <a:spLocks noGrp="1"/>
          </p:cNvSpPr>
          <p:nvPr>
            <p:ph type="dt" sz="half" idx="10"/>
          </p:nvPr>
        </p:nvSpPr>
        <p:spPr>
          <a:xfrm>
            <a:off x="11806176" y="8637159"/>
            <a:ext cx="1251515" cy="486833"/>
          </a:xfrm>
        </p:spPr>
        <p:txBody>
          <a:bodyPr/>
          <a:lstStyle/>
          <a:p>
            <a:fld id="{5FEBD1DC-DD09-467F-BB81-0D4E745DA0E0}" type="datetime1">
              <a:rPr lang="en-US" smtClean="0"/>
              <a:t>5/9/2025</a:t>
            </a:fld>
            <a:endParaRPr lang="en-US"/>
          </a:p>
        </p:txBody>
      </p:sp>
      <p:sp>
        <p:nvSpPr>
          <p:cNvPr id="13" name="Footer Placeholder 4"/>
          <p:cNvSpPr>
            <a:spLocks noGrp="1"/>
          </p:cNvSpPr>
          <p:nvPr>
            <p:ph type="ftr" sz="quarter" idx="11"/>
          </p:nvPr>
        </p:nvSpPr>
        <p:spPr>
          <a:xfrm>
            <a:off x="7390438" y="8637159"/>
            <a:ext cx="4343400" cy="486833"/>
          </a:xfrm>
        </p:spPr>
        <p:txBody>
          <a:bodyPr/>
          <a:lstStyle/>
          <a:p>
            <a:endParaRPr lang="en-US" dirty="0"/>
          </a:p>
        </p:txBody>
      </p:sp>
      <p:sp>
        <p:nvSpPr>
          <p:cNvPr id="14" name="Slide Number Placeholder 5"/>
          <p:cNvSpPr>
            <a:spLocks noGrp="1"/>
          </p:cNvSpPr>
          <p:nvPr>
            <p:ph type="sldNum" sz="quarter" idx="12"/>
          </p:nvPr>
        </p:nvSpPr>
        <p:spPr>
          <a:xfrm>
            <a:off x="13057691" y="8637159"/>
            <a:ext cx="567169" cy="486833"/>
          </a:xfrm>
        </p:spPr>
        <p:txBody>
          <a:bodyPr/>
          <a:lstStyle/>
          <a:p>
            <a:fld id="{42F4233F-93B9-9E44-B509-F0AD05E14ACC}" type="slidenum">
              <a:rPr lang="en-US" smtClean="0"/>
              <a:t>‹#›</a:t>
            </a:fld>
            <a:endParaRPr lang="en-US" dirty="0"/>
          </a:p>
        </p:txBody>
      </p:sp>
      <p:sp>
        <p:nvSpPr>
          <p:cNvPr id="15" name="Rectangle 3"/>
          <p:cNvSpPr>
            <a:spLocks/>
          </p:cNvSpPr>
          <p:nvPr userDrawn="1"/>
        </p:nvSpPr>
        <p:spPr bwMode="auto">
          <a:xfrm>
            <a:off x="2893671" y="8378950"/>
            <a:ext cx="10822329"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sp>
        <p:nvSpPr>
          <p:cNvPr id="16" name="Rectangle 4"/>
          <p:cNvSpPr>
            <a:spLocks/>
          </p:cNvSpPr>
          <p:nvPr userDrawn="1"/>
        </p:nvSpPr>
        <p:spPr bwMode="auto">
          <a:xfrm>
            <a:off x="0" y="8378950"/>
            <a:ext cx="787400"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pic>
        <p:nvPicPr>
          <p:cNvPr id="17"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6300" y="8004470"/>
            <a:ext cx="1936347" cy="1014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8" name="Picture 1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610150" y="8428627"/>
            <a:ext cx="1005840" cy="15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3715935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8432" y="6400800"/>
            <a:ext cx="8229600" cy="755651"/>
          </a:xfrm>
        </p:spPr>
        <p:txBody>
          <a:bodyPr anchor="b"/>
          <a:lstStyle>
            <a:lvl1pPr algn="l">
              <a:defRPr sz="2900" b="1"/>
            </a:lvl1pPr>
          </a:lstStyle>
          <a:p>
            <a:r>
              <a:rPr lang="en-US"/>
              <a:t>Click to edit Master title style</a:t>
            </a:r>
          </a:p>
        </p:txBody>
      </p:sp>
      <p:sp>
        <p:nvSpPr>
          <p:cNvPr id="3" name="Picture Placeholder 2"/>
          <p:cNvSpPr>
            <a:spLocks noGrp="1"/>
          </p:cNvSpPr>
          <p:nvPr>
            <p:ph type="pic" idx="1"/>
          </p:nvPr>
        </p:nvSpPr>
        <p:spPr>
          <a:xfrm>
            <a:off x="2688432" y="817033"/>
            <a:ext cx="8229600" cy="5486400"/>
          </a:xfrm>
        </p:spPr>
        <p:txBody>
          <a:bodyPr/>
          <a:lstStyle>
            <a:lvl1pPr marL="0" indent="0">
              <a:buNone/>
              <a:defRPr sz="4600"/>
            </a:lvl1pPr>
            <a:lvl2pPr marL="653110" indent="0">
              <a:buNone/>
              <a:defRPr sz="4000"/>
            </a:lvl2pPr>
            <a:lvl3pPr marL="1306220" indent="0">
              <a:buNone/>
              <a:defRPr sz="3400"/>
            </a:lvl3pPr>
            <a:lvl4pPr marL="1959331" indent="0">
              <a:buNone/>
              <a:defRPr sz="2900"/>
            </a:lvl4pPr>
            <a:lvl5pPr marL="2612441" indent="0">
              <a:buNone/>
              <a:defRPr sz="2900"/>
            </a:lvl5pPr>
            <a:lvl6pPr marL="3265551" indent="0">
              <a:buNone/>
              <a:defRPr sz="2900"/>
            </a:lvl6pPr>
            <a:lvl7pPr marL="3918661" indent="0">
              <a:buNone/>
              <a:defRPr sz="2900"/>
            </a:lvl7pPr>
            <a:lvl8pPr marL="4571771" indent="0">
              <a:buNone/>
              <a:defRPr sz="2900"/>
            </a:lvl8pPr>
            <a:lvl9pPr marL="5224882" indent="0">
              <a:buNone/>
              <a:defRPr sz="2900"/>
            </a:lvl9pPr>
          </a:lstStyle>
          <a:p>
            <a:r>
              <a:rPr lang="en-US"/>
              <a:t>Click icon to add picture</a:t>
            </a:r>
          </a:p>
        </p:txBody>
      </p:sp>
      <p:sp>
        <p:nvSpPr>
          <p:cNvPr id="12" name="Date Placeholder 3"/>
          <p:cNvSpPr>
            <a:spLocks noGrp="1"/>
          </p:cNvSpPr>
          <p:nvPr>
            <p:ph type="dt" sz="half" idx="10"/>
          </p:nvPr>
        </p:nvSpPr>
        <p:spPr>
          <a:xfrm>
            <a:off x="11806176" y="8637159"/>
            <a:ext cx="1251515" cy="486833"/>
          </a:xfrm>
        </p:spPr>
        <p:txBody>
          <a:bodyPr/>
          <a:lstStyle/>
          <a:p>
            <a:fld id="{5FEBD1DC-DD09-467F-BB81-0D4E745DA0E0}" type="datetime1">
              <a:rPr lang="en-US" smtClean="0"/>
              <a:t>5/9/2025</a:t>
            </a:fld>
            <a:endParaRPr lang="en-US"/>
          </a:p>
        </p:txBody>
      </p:sp>
      <p:sp>
        <p:nvSpPr>
          <p:cNvPr id="13" name="Footer Placeholder 4"/>
          <p:cNvSpPr>
            <a:spLocks noGrp="1"/>
          </p:cNvSpPr>
          <p:nvPr>
            <p:ph type="ftr" sz="quarter" idx="11"/>
          </p:nvPr>
        </p:nvSpPr>
        <p:spPr>
          <a:xfrm>
            <a:off x="7390438" y="8637159"/>
            <a:ext cx="4343400" cy="486833"/>
          </a:xfrm>
        </p:spPr>
        <p:txBody>
          <a:bodyPr/>
          <a:lstStyle/>
          <a:p>
            <a:endParaRPr lang="en-US" dirty="0"/>
          </a:p>
        </p:txBody>
      </p:sp>
      <p:sp>
        <p:nvSpPr>
          <p:cNvPr id="14" name="Slide Number Placeholder 5"/>
          <p:cNvSpPr>
            <a:spLocks noGrp="1"/>
          </p:cNvSpPr>
          <p:nvPr>
            <p:ph type="sldNum" sz="quarter" idx="12"/>
          </p:nvPr>
        </p:nvSpPr>
        <p:spPr>
          <a:xfrm>
            <a:off x="13057691" y="8637159"/>
            <a:ext cx="567169" cy="486833"/>
          </a:xfrm>
        </p:spPr>
        <p:txBody>
          <a:bodyPr/>
          <a:lstStyle/>
          <a:p>
            <a:fld id="{42F4233F-93B9-9E44-B509-F0AD05E14ACC}" type="slidenum">
              <a:rPr lang="en-US" smtClean="0"/>
              <a:t>‹#›</a:t>
            </a:fld>
            <a:endParaRPr lang="en-US" dirty="0"/>
          </a:p>
        </p:txBody>
      </p:sp>
      <p:sp>
        <p:nvSpPr>
          <p:cNvPr id="15" name="Rectangle 3"/>
          <p:cNvSpPr>
            <a:spLocks/>
          </p:cNvSpPr>
          <p:nvPr userDrawn="1"/>
        </p:nvSpPr>
        <p:spPr bwMode="auto">
          <a:xfrm>
            <a:off x="2893671" y="8378950"/>
            <a:ext cx="10822329"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sp>
        <p:nvSpPr>
          <p:cNvPr id="16" name="Rectangle 4"/>
          <p:cNvSpPr>
            <a:spLocks/>
          </p:cNvSpPr>
          <p:nvPr userDrawn="1"/>
        </p:nvSpPr>
        <p:spPr bwMode="auto">
          <a:xfrm>
            <a:off x="0" y="8378950"/>
            <a:ext cx="787400" cy="256032"/>
          </a:xfrm>
          <a:prstGeom prst="rect">
            <a:avLst/>
          </a:prstGeom>
          <a:solidFill>
            <a:srgbClr val="00346F"/>
          </a:solidFill>
          <a:ln w="25400" cap="flat">
            <a:noFill/>
            <a:prstDash val="solid"/>
            <a:miter lim="800000"/>
            <a:headEnd type="none" w="med" len="med"/>
            <a:tailEnd type="none" w="med" len="med"/>
          </a:ln>
          <a:effectLst>
            <a:outerShdw blurRad="38100" dist="38099" dir="5400000" algn="ctr" rotWithShape="0">
              <a:schemeClr val="bg2">
                <a:alpha val="50000"/>
              </a:schemeClr>
            </a:outerShdw>
          </a:effectLst>
        </p:spPr>
        <p:txBody>
          <a:bodyPr lIns="0" tIns="0" rIns="0" bIns="0"/>
          <a:lstStyle/>
          <a:p>
            <a:pPr>
              <a:defRPr/>
            </a:pPr>
            <a:endParaRPr lang="en-US"/>
          </a:p>
        </p:txBody>
      </p:sp>
      <p:pic>
        <p:nvPicPr>
          <p:cNvPr id="17"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6300" y="8004470"/>
            <a:ext cx="1936347" cy="1014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8" name="Picture 1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610150" y="8428627"/>
            <a:ext cx="1005840" cy="159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3765444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320"/>
            <a:ext cx="12801600" cy="749808"/>
          </a:xfrm>
          <a:prstGeom prst="rect">
            <a:avLst/>
          </a:prstGeom>
        </p:spPr>
        <p:txBody>
          <a:bodyPr vert="horz" lIns="130622" tIns="65311" rIns="130622" bIns="65311"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914400" y="1829364"/>
            <a:ext cx="10625328" cy="4862177"/>
          </a:xfrm>
          <a:prstGeom prst="rect">
            <a:avLst/>
          </a:prstGeom>
        </p:spPr>
        <p:txBody>
          <a:bodyPr vert="horz" lIns="130622" tIns="65311" rIns="130622" bIns="653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806176" y="8641080"/>
            <a:ext cx="1251515" cy="486833"/>
          </a:xfrm>
          <a:prstGeom prst="rect">
            <a:avLst/>
          </a:prstGeom>
        </p:spPr>
        <p:txBody>
          <a:bodyPr vert="horz" lIns="130622" tIns="65311" rIns="130622" bIns="65311" rtlCol="0" anchor="ctr"/>
          <a:lstStyle>
            <a:lvl1pPr algn="r">
              <a:defRPr sz="1000">
                <a:solidFill>
                  <a:schemeClr val="tx1">
                    <a:tint val="75000"/>
                  </a:schemeClr>
                </a:solidFill>
              </a:defRPr>
            </a:lvl1pPr>
          </a:lstStyle>
          <a:p>
            <a:fld id="{685380FE-2C9C-4907-B24E-B8AE0C8F82B5}" type="datetime1">
              <a:rPr lang="en-US" smtClean="0"/>
              <a:pPr/>
              <a:t>5/9/2025</a:t>
            </a:fld>
            <a:endParaRPr lang="en-US" dirty="0"/>
          </a:p>
        </p:txBody>
      </p:sp>
      <p:sp>
        <p:nvSpPr>
          <p:cNvPr id="5" name="Footer Placeholder 4"/>
          <p:cNvSpPr>
            <a:spLocks noGrp="1"/>
          </p:cNvSpPr>
          <p:nvPr>
            <p:ph type="ftr" sz="quarter" idx="3"/>
          </p:nvPr>
        </p:nvSpPr>
        <p:spPr>
          <a:xfrm>
            <a:off x="7390438" y="8641080"/>
            <a:ext cx="4343400" cy="486833"/>
          </a:xfrm>
          <a:prstGeom prst="rect">
            <a:avLst/>
          </a:prstGeom>
        </p:spPr>
        <p:txBody>
          <a:bodyPr vert="horz" lIns="130622" tIns="65311" rIns="130622" bIns="65311" rtlCol="0" anchor="ctr"/>
          <a:lstStyle>
            <a:lvl1pPr algn="ct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3057691" y="8641080"/>
            <a:ext cx="567169" cy="486833"/>
          </a:xfrm>
          <a:prstGeom prst="rect">
            <a:avLst/>
          </a:prstGeom>
        </p:spPr>
        <p:txBody>
          <a:bodyPr vert="horz" lIns="130622" tIns="65311" rIns="130622" bIns="65311" rtlCol="0" anchor="ctr"/>
          <a:lstStyle>
            <a:lvl1pPr algn="r">
              <a:defRPr sz="1000">
                <a:solidFill>
                  <a:schemeClr val="tx1">
                    <a:tint val="75000"/>
                  </a:schemeClr>
                </a:solidFill>
              </a:defRPr>
            </a:lvl1pPr>
          </a:lstStyle>
          <a:p>
            <a:fld id="{42F4233F-93B9-9E44-B509-F0AD05E14ACC}" type="slidenum">
              <a:rPr lang="en-US" smtClean="0"/>
              <a:pPr/>
              <a:t>‹#›</a:t>
            </a:fld>
            <a:endParaRPr lang="en-US" dirty="0"/>
          </a:p>
        </p:txBody>
      </p:sp>
      <p:sp>
        <p:nvSpPr>
          <p:cNvPr id="8" name="TextBox 7">
            <a:extLst>
              <a:ext uri="{FF2B5EF4-FFF2-40B4-BE49-F238E27FC236}">
                <a16:creationId xmlns:a16="http://schemas.microsoft.com/office/drawing/2014/main" id="{DEF1160B-61F3-6C62-415E-1FAA311DB63E}"/>
              </a:ext>
            </a:extLst>
          </p:cNvPr>
          <p:cNvSpPr txBox="1"/>
          <p:nvPr userDrawn="1">
            <p:extLst>
              <p:ext uri="{1162E1C5-73C7-4A58-AE30-91384D911F3F}">
                <p184:classification xmlns:p184="http://schemas.microsoft.com/office/powerpoint/2018/4/main" val="ftr"/>
              </p:ext>
            </p:extLst>
          </p:nvPr>
        </p:nvSpPr>
        <p:spPr>
          <a:xfrm>
            <a:off x="6675438" y="8943340"/>
            <a:ext cx="390525" cy="137160"/>
          </a:xfrm>
          <a:prstGeom prst="rect">
            <a:avLst/>
          </a:prstGeom>
        </p:spPr>
        <p:txBody>
          <a:bodyPr horzOverflow="overflow" lIns="0" tIns="0" rIns="0" bIns="0">
            <a:spAutoFit/>
          </a:bodyPr>
          <a:lstStyle/>
          <a:p>
            <a:pPr algn="l"/>
            <a:r>
              <a:rPr lang="en-US" sz="900">
                <a:solidFill>
                  <a:srgbClr val="000000"/>
                </a:solidFill>
                <a:latin typeface="Calibri" panose="020F0502020204030204" pitchFamily="34" charset="0"/>
                <a:cs typeface="Calibri" panose="020F0502020204030204" pitchFamily="34" charset="0"/>
              </a:rPr>
              <a:t>Internal</a:t>
            </a:r>
          </a:p>
        </p:txBody>
      </p:sp>
    </p:spTree>
    <p:extLst>
      <p:ext uri="{BB962C8B-B14F-4D97-AF65-F5344CB8AC3E}">
        <p14:creationId xmlns:p14="http://schemas.microsoft.com/office/powerpoint/2010/main" val="599001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653110" rtl="0" eaLnBrk="1" latinLnBrk="0" hangingPunct="1">
        <a:spcBef>
          <a:spcPct val="0"/>
        </a:spcBef>
        <a:buNone/>
        <a:defRPr sz="4400" b="1" kern="1200">
          <a:solidFill>
            <a:schemeClr val="tx2"/>
          </a:solidFill>
          <a:latin typeface="Helvetica" pitchFamily="34" charset="0"/>
          <a:ea typeface="+mj-ea"/>
          <a:cs typeface="+mj-cs"/>
        </a:defRPr>
      </a:lvl1pPr>
    </p:titleStyle>
    <p:bodyStyle>
      <a:lvl1pPr marL="288925" indent="-288925" algn="l" defTabSz="653110" rtl="0" eaLnBrk="1" latinLnBrk="0" hangingPunct="1">
        <a:spcBef>
          <a:spcPct val="20000"/>
        </a:spcBef>
        <a:spcAft>
          <a:spcPts val="900"/>
        </a:spcAft>
        <a:buClr>
          <a:schemeClr val="accent2"/>
        </a:buClr>
        <a:buFont typeface="Wingdings" pitchFamily="2" charset="2"/>
        <a:buChar char="§"/>
        <a:defRPr sz="2800" kern="1200">
          <a:solidFill>
            <a:schemeClr val="accent6"/>
          </a:solidFill>
          <a:latin typeface="+mn-lt"/>
          <a:ea typeface="+mn-ea"/>
          <a:cs typeface="Calibri" pitchFamily="34" charset="0"/>
        </a:defRPr>
      </a:lvl1pPr>
      <a:lvl2pPr marL="625475" indent="-277813" algn="l" defTabSz="653110" rtl="0" eaLnBrk="1" latinLnBrk="0" hangingPunct="1">
        <a:spcBef>
          <a:spcPct val="20000"/>
        </a:spcBef>
        <a:spcAft>
          <a:spcPts val="900"/>
        </a:spcAft>
        <a:buClr>
          <a:schemeClr val="accent2"/>
        </a:buClr>
        <a:buFont typeface="Wingdings" pitchFamily="2" charset="2"/>
        <a:buChar char="§"/>
        <a:defRPr sz="2400" kern="1200">
          <a:solidFill>
            <a:schemeClr val="accent6"/>
          </a:solidFill>
          <a:latin typeface="+mn-lt"/>
          <a:ea typeface="+mn-ea"/>
          <a:cs typeface="Calibri" pitchFamily="34" charset="0"/>
        </a:defRPr>
      </a:lvl2pPr>
      <a:lvl3pPr marL="971550" indent="-288925" algn="l" defTabSz="653110" rtl="0" eaLnBrk="1" latinLnBrk="0" hangingPunct="1">
        <a:spcBef>
          <a:spcPct val="20000"/>
        </a:spcBef>
        <a:spcAft>
          <a:spcPts val="900"/>
        </a:spcAft>
        <a:buClr>
          <a:schemeClr val="accent2"/>
        </a:buClr>
        <a:buFont typeface="Wingdings" pitchFamily="2" charset="2"/>
        <a:buChar char="§"/>
        <a:defRPr sz="2000" kern="1200">
          <a:solidFill>
            <a:schemeClr val="accent6"/>
          </a:solidFill>
          <a:latin typeface="+mn-lt"/>
          <a:ea typeface="+mn-ea"/>
          <a:cs typeface="Calibri" pitchFamily="34" charset="0"/>
        </a:defRPr>
      </a:lvl3pPr>
      <a:lvl4pPr marL="1423988" indent="-277813" algn="l" defTabSz="653110" rtl="0" eaLnBrk="1" latinLnBrk="0" hangingPunct="1">
        <a:spcBef>
          <a:spcPct val="20000"/>
        </a:spcBef>
        <a:spcAft>
          <a:spcPts val="900"/>
        </a:spcAft>
        <a:buClr>
          <a:schemeClr val="accent2"/>
        </a:buClr>
        <a:buFont typeface="Wingdings" pitchFamily="2" charset="2"/>
        <a:buChar char="§"/>
        <a:defRPr sz="2000" kern="1200">
          <a:solidFill>
            <a:schemeClr val="accent6"/>
          </a:solidFill>
          <a:latin typeface="+mn-lt"/>
          <a:ea typeface="+mn-ea"/>
          <a:cs typeface="Calibri" pitchFamily="34" charset="0"/>
        </a:defRPr>
      </a:lvl4pPr>
      <a:lvl5pPr marL="2001838" indent="-288925" algn="l" defTabSz="653110" rtl="0" eaLnBrk="1" latinLnBrk="0" hangingPunct="1">
        <a:spcBef>
          <a:spcPct val="20000"/>
        </a:spcBef>
        <a:spcAft>
          <a:spcPts val="900"/>
        </a:spcAft>
        <a:buClr>
          <a:schemeClr val="accent2"/>
        </a:buClr>
        <a:buFont typeface="Wingdings" pitchFamily="2" charset="2"/>
        <a:buChar char="§"/>
        <a:defRPr sz="2000" kern="1200">
          <a:solidFill>
            <a:schemeClr val="accent6"/>
          </a:solidFill>
          <a:latin typeface="+mn-lt"/>
          <a:ea typeface="+mn-ea"/>
          <a:cs typeface="Calibri" pitchFamily="34" charset="0"/>
        </a:defRPr>
      </a:lvl5pPr>
      <a:lvl6pPr marL="3592106" indent="-326555" algn="l" defTabSz="653110" rtl="0" eaLnBrk="1" latinLnBrk="0" hangingPunct="1">
        <a:spcBef>
          <a:spcPct val="20000"/>
        </a:spcBef>
        <a:buFont typeface="Arial"/>
        <a:buChar char="•"/>
        <a:defRPr sz="2900" kern="1200">
          <a:solidFill>
            <a:schemeClr val="tx1"/>
          </a:solidFill>
          <a:latin typeface="+mn-lt"/>
          <a:ea typeface="+mn-ea"/>
          <a:cs typeface="+mn-cs"/>
        </a:defRPr>
      </a:lvl6pPr>
      <a:lvl7pPr marL="4245216" indent="-326555" algn="l" defTabSz="653110" rtl="0" eaLnBrk="1" latinLnBrk="0" hangingPunct="1">
        <a:spcBef>
          <a:spcPct val="20000"/>
        </a:spcBef>
        <a:buFont typeface="Arial"/>
        <a:buChar char="•"/>
        <a:defRPr sz="2900" kern="1200">
          <a:solidFill>
            <a:schemeClr val="tx1"/>
          </a:solidFill>
          <a:latin typeface="+mn-lt"/>
          <a:ea typeface="+mn-ea"/>
          <a:cs typeface="+mn-cs"/>
        </a:defRPr>
      </a:lvl7pPr>
      <a:lvl8pPr marL="4898327" indent="-326555" algn="l" defTabSz="653110" rtl="0" eaLnBrk="1" latinLnBrk="0" hangingPunct="1">
        <a:spcBef>
          <a:spcPct val="20000"/>
        </a:spcBef>
        <a:buFont typeface="Arial"/>
        <a:buChar char="•"/>
        <a:defRPr sz="2900" kern="1200">
          <a:solidFill>
            <a:schemeClr val="tx1"/>
          </a:solidFill>
          <a:latin typeface="+mn-lt"/>
          <a:ea typeface="+mn-ea"/>
          <a:cs typeface="+mn-cs"/>
        </a:defRPr>
      </a:lvl8pPr>
      <a:lvl9pPr marL="5551437" indent="-326555" algn="l" defTabSz="653110" rtl="0" eaLnBrk="1" latinLnBrk="0" hangingPunct="1">
        <a:spcBef>
          <a:spcPct val="20000"/>
        </a:spcBef>
        <a:buFont typeface="Arial"/>
        <a:buChar char="•"/>
        <a:defRPr sz="2900" kern="1200">
          <a:solidFill>
            <a:schemeClr val="tx1"/>
          </a:solidFill>
          <a:latin typeface="+mn-lt"/>
          <a:ea typeface="+mn-ea"/>
          <a:cs typeface="+mn-cs"/>
        </a:defRPr>
      </a:lvl9pPr>
    </p:bodyStyle>
    <p:otherStyle>
      <a:defPPr>
        <a:defRPr lang="en-US"/>
      </a:defPPr>
      <a:lvl1pPr marL="0" algn="l" defTabSz="653110" rtl="0" eaLnBrk="1" latinLnBrk="0" hangingPunct="1">
        <a:defRPr sz="2600" kern="1200">
          <a:solidFill>
            <a:schemeClr val="tx1"/>
          </a:solidFill>
          <a:latin typeface="+mn-lt"/>
          <a:ea typeface="+mn-ea"/>
          <a:cs typeface="+mn-cs"/>
        </a:defRPr>
      </a:lvl1pPr>
      <a:lvl2pPr marL="653110" algn="l" defTabSz="653110" rtl="0" eaLnBrk="1" latinLnBrk="0" hangingPunct="1">
        <a:defRPr sz="2600" kern="1200">
          <a:solidFill>
            <a:schemeClr val="tx1"/>
          </a:solidFill>
          <a:latin typeface="+mn-lt"/>
          <a:ea typeface="+mn-ea"/>
          <a:cs typeface="+mn-cs"/>
        </a:defRPr>
      </a:lvl2pPr>
      <a:lvl3pPr marL="1306220" algn="l" defTabSz="653110" rtl="0" eaLnBrk="1" latinLnBrk="0" hangingPunct="1">
        <a:defRPr sz="2600" kern="1200">
          <a:solidFill>
            <a:schemeClr val="tx1"/>
          </a:solidFill>
          <a:latin typeface="+mn-lt"/>
          <a:ea typeface="+mn-ea"/>
          <a:cs typeface="+mn-cs"/>
        </a:defRPr>
      </a:lvl3pPr>
      <a:lvl4pPr marL="1959331" algn="l" defTabSz="653110" rtl="0" eaLnBrk="1" latinLnBrk="0" hangingPunct="1">
        <a:defRPr sz="2600" kern="1200">
          <a:solidFill>
            <a:schemeClr val="tx1"/>
          </a:solidFill>
          <a:latin typeface="+mn-lt"/>
          <a:ea typeface="+mn-ea"/>
          <a:cs typeface="+mn-cs"/>
        </a:defRPr>
      </a:lvl4pPr>
      <a:lvl5pPr marL="2612441" algn="l" defTabSz="653110" rtl="0" eaLnBrk="1" latinLnBrk="0" hangingPunct="1">
        <a:defRPr sz="2600" kern="1200">
          <a:solidFill>
            <a:schemeClr val="tx1"/>
          </a:solidFill>
          <a:latin typeface="+mn-lt"/>
          <a:ea typeface="+mn-ea"/>
          <a:cs typeface="+mn-cs"/>
        </a:defRPr>
      </a:lvl5pPr>
      <a:lvl6pPr marL="3265551" algn="l" defTabSz="653110" rtl="0" eaLnBrk="1" latinLnBrk="0" hangingPunct="1">
        <a:defRPr sz="2600" kern="1200">
          <a:solidFill>
            <a:schemeClr val="tx1"/>
          </a:solidFill>
          <a:latin typeface="+mn-lt"/>
          <a:ea typeface="+mn-ea"/>
          <a:cs typeface="+mn-cs"/>
        </a:defRPr>
      </a:lvl6pPr>
      <a:lvl7pPr marL="3918661" algn="l" defTabSz="653110" rtl="0" eaLnBrk="1" latinLnBrk="0" hangingPunct="1">
        <a:defRPr sz="2600" kern="1200">
          <a:solidFill>
            <a:schemeClr val="tx1"/>
          </a:solidFill>
          <a:latin typeface="+mn-lt"/>
          <a:ea typeface="+mn-ea"/>
          <a:cs typeface="+mn-cs"/>
        </a:defRPr>
      </a:lvl7pPr>
      <a:lvl8pPr marL="4571771" algn="l" defTabSz="653110" rtl="0" eaLnBrk="1" latinLnBrk="0" hangingPunct="1">
        <a:defRPr sz="2600" kern="1200">
          <a:solidFill>
            <a:schemeClr val="tx1"/>
          </a:solidFill>
          <a:latin typeface="+mn-lt"/>
          <a:ea typeface="+mn-ea"/>
          <a:cs typeface="+mn-cs"/>
        </a:defRPr>
      </a:lvl8pPr>
      <a:lvl9pPr marL="5224882" algn="l" defTabSz="653110"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hyperlink" Target="mailto:mpineda@svb.com" TargetMode="External"/><Relationship Id="rId4" Type="http://schemas.openxmlformats.org/officeDocument/2006/relationships/image" Target="../media/image6.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3486867-C602-DC0D-69AA-B75052F16370}"/>
              </a:ext>
            </a:extLst>
          </p:cNvPr>
          <p:cNvPicPr>
            <a:picLocks noChangeAspect="1"/>
          </p:cNvPicPr>
          <p:nvPr/>
        </p:nvPicPr>
        <p:blipFill>
          <a:blip r:embed="rId2">
            <a:alphaModFix amt="35000"/>
          </a:blip>
          <a:srcRect/>
          <a:stretch/>
        </p:blipFill>
        <p:spPr>
          <a:xfrm>
            <a:off x="822961" y="822961"/>
            <a:ext cx="12070078" cy="6035039"/>
          </a:xfrm>
          <a:prstGeom prst="rect">
            <a:avLst/>
          </a:prstGeom>
        </p:spPr>
      </p:pic>
      <p:sp>
        <p:nvSpPr>
          <p:cNvPr id="5" name="Title 4"/>
          <p:cNvSpPr>
            <a:spLocks noGrp="1"/>
          </p:cNvSpPr>
          <p:nvPr>
            <p:ph type="ctrTitle"/>
          </p:nvPr>
        </p:nvSpPr>
        <p:spPr>
          <a:xfrm>
            <a:off x="1028700" y="3442480"/>
            <a:ext cx="11658600" cy="1198997"/>
          </a:xfrm>
        </p:spPr>
        <p:txBody>
          <a:bodyPr>
            <a:normAutofit fontScale="90000"/>
          </a:bodyPr>
          <a:lstStyle/>
          <a:p>
            <a:pPr algn="ctr"/>
            <a:r>
              <a:rPr lang="es" sz="4800" dirty="0"/>
              <a:t>Propiedad de la vivienda </a:t>
            </a:r>
            <a:br>
              <a:rPr lang="en-US" sz="4800" dirty="0"/>
            </a:br>
            <a:r>
              <a:rPr lang="es" sz="4800" dirty="0"/>
              <a:t>2025</a:t>
            </a:r>
          </a:p>
        </p:txBody>
      </p:sp>
      <p:sp>
        <p:nvSpPr>
          <p:cNvPr id="4" name="Slide Number Placeholder 3"/>
          <p:cNvSpPr>
            <a:spLocks noGrp="1"/>
          </p:cNvSpPr>
          <p:nvPr>
            <p:ph type="sldNum" sz="quarter" idx="4294967295"/>
          </p:nvPr>
        </p:nvSpPr>
        <p:spPr>
          <a:xfrm>
            <a:off x="13147675" y="8637588"/>
            <a:ext cx="568325" cy="485775"/>
          </a:xfrm>
        </p:spPr>
        <p:txBody>
          <a:bodyPr/>
          <a:lstStyle/>
          <a:p>
            <a:fld id="{42F4233F-93B9-9E44-B509-F0AD05E14ACC}" type="slidenum">
              <a:rPr lang="en-US" smtClean="0"/>
              <a:t>1</a:t>
            </a:fld>
            <a:endParaRPr lang="en-US" dirty="0"/>
          </a:p>
        </p:txBody>
      </p:sp>
      <p:pic>
        <p:nvPicPr>
          <p:cNvPr id="6" name="Graphic 5">
            <a:extLst>
              <a:ext uri="{FF2B5EF4-FFF2-40B4-BE49-F238E27FC236}">
                <a16:creationId xmlns:a16="http://schemas.microsoft.com/office/drawing/2014/main" id="{665384A4-E886-3425-7CF4-0884B488ACA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961" y="8205216"/>
            <a:ext cx="1207008" cy="536448"/>
          </a:xfrm>
          <a:prstGeom prst="rect">
            <a:avLst/>
          </a:prstGeom>
        </p:spPr>
      </p:pic>
    </p:spTree>
    <p:extLst>
      <p:ext uri="{BB962C8B-B14F-4D97-AF65-F5344CB8AC3E}">
        <p14:creationId xmlns:p14="http://schemas.microsoft.com/office/powerpoint/2010/main" val="433155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486834"/>
          </a:xfrm>
        </p:spPr>
        <p:txBody>
          <a:bodyPr/>
          <a:lstStyle/>
          <a:p>
            <a:r>
              <a:rPr lang="es" sz="4000" kern="0" dirty="0"/>
              <a:t>Cálculos (obtener hojas de trabajo)</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1528010"/>
            <a:ext cx="11887201" cy="6087979"/>
          </a:xfrm>
        </p:spPr>
        <p:txBody>
          <a:bodyPr lIns="0" tIns="0" rIns="0" bIns="0">
            <a:normAutofit/>
          </a:bodyPr>
          <a:lstStyle/>
          <a:p>
            <a:pPr marL="457200" indent="-457200">
              <a:spcBef>
                <a:spcPts val="900"/>
              </a:spcBef>
            </a:pPr>
            <a:r>
              <a:rPr lang="es" sz="2400" b="1" dirty="0"/>
              <a:t>¡Precalificate!</a:t>
            </a:r>
          </a:p>
          <a:p>
            <a:pPr marL="457200" indent="-457200">
              <a:spcBef>
                <a:spcPts val="900"/>
              </a:spcBef>
            </a:pPr>
            <a:r>
              <a:rPr lang="es" sz="2400" b="1" dirty="0"/>
              <a:t>Calcula tu ingreso bruto mensual</a:t>
            </a:r>
          </a:p>
          <a:p>
            <a:pPr marL="457200" indent="-457200">
              <a:spcBef>
                <a:spcPts val="900"/>
              </a:spcBef>
            </a:pPr>
            <a:r>
              <a:rPr lang="es" sz="2400" b="1" dirty="0"/>
              <a:t>Calcula tu deuda mensual total</a:t>
            </a:r>
          </a:p>
          <a:p>
            <a:pPr marL="457200" indent="-457200">
              <a:spcBef>
                <a:spcPts val="900"/>
              </a:spcBef>
            </a:pPr>
            <a:r>
              <a:rPr lang="es" sz="2400" b="1" dirty="0"/>
              <a:t>Vivienda y ratios de deuda</a:t>
            </a:r>
          </a:p>
          <a:p>
            <a:pPr marL="457200" indent="-457200">
              <a:spcBef>
                <a:spcPts val="900"/>
              </a:spcBef>
            </a:pPr>
            <a:r>
              <a:rPr lang="es" sz="2400" b="1" dirty="0"/>
              <a:t>ratios préstamo-valor</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10</a:t>
            </a:fld>
            <a:endParaRPr lang="en-US" dirty="0"/>
          </a:p>
        </p:txBody>
      </p:sp>
    </p:spTree>
    <p:extLst>
      <p:ext uri="{BB962C8B-B14F-4D97-AF65-F5344CB8AC3E}">
        <p14:creationId xmlns:p14="http://schemas.microsoft.com/office/powerpoint/2010/main" val="3594689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1100378"/>
          </a:xfrm>
        </p:spPr>
        <p:txBody>
          <a:bodyPr/>
          <a:lstStyle/>
          <a:p>
            <a:r>
              <a:rPr lang="es" sz="5400" dirty="0">
                <a:solidFill>
                  <a:schemeClr val="accent2"/>
                </a:solidFill>
              </a:rPr>
              <a:t>Paso 2: Preaprobación</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2061275"/>
            <a:ext cx="11887201" cy="5554714"/>
          </a:xfrm>
        </p:spPr>
        <p:txBody>
          <a:bodyPr lIns="0" tIns="0" rIns="0" bIns="0">
            <a:noAutofit/>
          </a:bodyPr>
          <a:lstStyle/>
          <a:p>
            <a:pPr marL="0" indent="0">
              <a:buNone/>
            </a:pPr>
            <a:r>
              <a:rPr lang="es" sz="2400" b="1" dirty="0"/>
              <a:t>En esta etapa, el oficial de préstamos requerirá que el consumidor proporcione toda la documentación de ingresos y activos para determinar la calificación de la hipoteca.</a:t>
            </a:r>
          </a:p>
          <a:p>
            <a:pPr marL="0" indent="0">
              <a:spcBef>
                <a:spcPts val="900"/>
              </a:spcBef>
              <a:buNone/>
            </a:pPr>
            <a:r>
              <a:rPr lang="es" sz="2000" dirty="0"/>
              <a:t>Esto incluye:</a:t>
            </a:r>
          </a:p>
          <a:p>
            <a:pPr lvl="1">
              <a:buSzPct val="99000"/>
              <a:buFont typeface="Wingdings" panose="05000000000000000000" pitchFamily="2" charset="2"/>
              <a:buChar char="ü"/>
            </a:pPr>
            <a:r>
              <a:rPr lang="es" sz="2000" dirty="0"/>
              <a:t>Un informe de crédito</a:t>
            </a:r>
          </a:p>
          <a:p>
            <a:pPr lvl="1">
              <a:buSzPct val="99000"/>
              <a:buFont typeface="Wingdings" panose="05000000000000000000" pitchFamily="2" charset="2"/>
              <a:buChar char="ü"/>
            </a:pPr>
            <a:r>
              <a:rPr lang="es" sz="2000" dirty="0"/>
              <a:t>Formularios W-2</a:t>
            </a:r>
          </a:p>
          <a:p>
            <a:pPr lvl="1">
              <a:buSzPct val="99000"/>
              <a:buFont typeface="Wingdings" panose="05000000000000000000" pitchFamily="2" charset="2"/>
              <a:buChar char="ü"/>
            </a:pPr>
            <a:r>
              <a:rPr lang="es" sz="2000" dirty="0"/>
              <a:t>Talones de pago (de 30 días)</a:t>
            </a:r>
          </a:p>
          <a:p>
            <a:pPr lvl="1">
              <a:buSzPct val="99000"/>
              <a:buFont typeface="Wingdings" panose="05000000000000000000" pitchFamily="2" charset="2"/>
              <a:buChar char="ü"/>
            </a:pPr>
            <a:r>
              <a:rPr lang="es" sz="2000" dirty="0"/>
              <a:t>Declaración de impuestos federales más reciente (últimos 2 años)</a:t>
            </a:r>
          </a:p>
          <a:p>
            <a:pPr lvl="1">
              <a:buSzPct val="99000"/>
              <a:buFont typeface="Wingdings" panose="05000000000000000000" pitchFamily="2" charset="2"/>
              <a:buChar char="ü"/>
            </a:pPr>
            <a:r>
              <a:rPr lang="es" sz="2000" dirty="0"/>
              <a:t>2 meses de estados de cuenta bancarios y de inversiones</a:t>
            </a:r>
          </a:p>
          <a:p>
            <a:pPr marL="0" indent="0">
              <a:buNone/>
            </a:pPr>
            <a:r>
              <a:rPr lang="es" sz="2000" dirty="0"/>
              <a:t>Se revisará el crédito. Los datos del préstamo se someterán a evaluación de riesgo y se emitirá una preaprobación. El asesor de préstamos deberá abordar cualquier aspecto que surja en el crédito o en otra documentación. También informará al comprador sobre los requisitos una vez que el préstamo entre en vigor.</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11</a:t>
            </a:fld>
            <a:endParaRPr lang="en-US" dirty="0"/>
          </a:p>
        </p:txBody>
      </p:sp>
    </p:spTree>
    <p:extLst>
      <p:ext uri="{BB962C8B-B14F-4D97-AF65-F5344CB8AC3E}">
        <p14:creationId xmlns:p14="http://schemas.microsoft.com/office/powerpoint/2010/main" val="2514051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1100378"/>
          </a:xfrm>
        </p:spPr>
        <p:txBody>
          <a:bodyPr/>
          <a:lstStyle/>
          <a:p>
            <a:r>
              <a:rPr lang="es" sz="5400" dirty="0">
                <a:solidFill>
                  <a:schemeClr val="accent2"/>
                </a:solidFill>
              </a:rPr>
              <a:t>Paso 3: Solicitud completa</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2061275"/>
            <a:ext cx="11887201" cy="5554714"/>
          </a:xfrm>
        </p:spPr>
        <p:txBody>
          <a:bodyPr lIns="0" tIns="0" rIns="0" bIns="0">
            <a:normAutofit/>
          </a:bodyPr>
          <a:lstStyle/>
          <a:p>
            <a:pPr marL="0" indent="0">
              <a:buSzPct val="99000"/>
              <a:buNone/>
            </a:pPr>
            <a:r>
              <a:rPr lang="es" sz="2400" b="1" dirty="0"/>
              <a:t>Ahora que el préstamo es oficial y tenemos una dirección, el Oficial de Préstamos actualizará cualquier documentación ya presentada (los documentos no pueden tener más de 90 días).</a:t>
            </a:r>
          </a:p>
          <a:p>
            <a:pPr marL="0" indent="0">
              <a:spcBef>
                <a:spcPts val="900"/>
              </a:spcBef>
              <a:buSzPct val="99000"/>
              <a:buNone/>
            </a:pPr>
            <a:r>
              <a:rPr lang="es" sz="2000" dirty="0"/>
              <a:t>Se le solicitará al prestatario que aborde:</a:t>
            </a:r>
          </a:p>
          <a:p>
            <a:pPr lvl="1">
              <a:buSzPct val="99000"/>
              <a:buFont typeface="Wingdings" pitchFamily="2" charset="2"/>
              <a:buChar char="ü"/>
            </a:pPr>
            <a:r>
              <a:rPr lang="es" sz="2000" dirty="0"/>
              <a:t>Cualquier consulta de crédito o problemas en el informe de crédito.</a:t>
            </a:r>
          </a:p>
          <a:p>
            <a:pPr lvl="1">
              <a:buSzPct val="99000"/>
              <a:buFont typeface="Wingdings" pitchFamily="2" charset="2"/>
              <a:buChar char="ü"/>
            </a:pPr>
            <a:r>
              <a:rPr lang="es" sz="2000" dirty="0"/>
              <a:t>Los depósitos que aparecen en los extractos bancarios por un valor superior a $500 requerirán documentación de origen.</a:t>
            </a:r>
          </a:p>
          <a:p>
            <a:pPr marL="0" indent="0">
              <a:buNone/>
            </a:pPr>
            <a:r>
              <a:rPr lang="es" sz="2000" dirty="0"/>
              <a:t>Las divulgaciones de estimación del préstamo se envían al prestatario dentro de los 3 días posteriores a la solicitud completa.</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12</a:t>
            </a:fld>
            <a:endParaRPr lang="en-US" dirty="0"/>
          </a:p>
        </p:txBody>
      </p:sp>
    </p:spTree>
    <p:extLst>
      <p:ext uri="{BB962C8B-B14F-4D97-AF65-F5344CB8AC3E}">
        <p14:creationId xmlns:p14="http://schemas.microsoft.com/office/powerpoint/2010/main" val="1285415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1100378"/>
          </a:xfrm>
        </p:spPr>
        <p:txBody>
          <a:bodyPr/>
          <a:lstStyle/>
          <a:p>
            <a:r>
              <a:rPr lang="es" sz="5400" dirty="0">
                <a:solidFill>
                  <a:schemeClr val="accent2"/>
                </a:solidFill>
              </a:rPr>
              <a:t>Paso 4: Procesamiento</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2061275"/>
            <a:ext cx="11887201" cy="5554714"/>
          </a:xfrm>
        </p:spPr>
        <p:txBody>
          <a:bodyPr lIns="0" tIns="0" rIns="0" bIns="0">
            <a:normAutofit/>
          </a:bodyPr>
          <a:lstStyle/>
          <a:p>
            <a:pPr marL="0" indent="0">
              <a:buNone/>
            </a:pPr>
            <a:r>
              <a:rPr lang="es" sz="2400" b="1" dirty="0"/>
              <a:t>En este momento, el Procesador Hipotecario revisará el paquete presentado por el oficial de préstamos.</a:t>
            </a:r>
          </a:p>
          <a:p>
            <a:pPr marL="0" indent="0">
              <a:spcBef>
                <a:spcPts val="900"/>
              </a:spcBef>
              <a:buNone/>
            </a:pPr>
            <a:r>
              <a:rPr lang="es" sz="2000" dirty="0"/>
              <a:t>El procesador ordenará:</a:t>
            </a:r>
          </a:p>
          <a:p>
            <a:pPr lvl="1">
              <a:buSzPct val="99000"/>
              <a:buFont typeface="Wingdings" pitchFamily="2" charset="2"/>
              <a:buChar char="ü"/>
            </a:pPr>
            <a:r>
              <a:rPr lang="es" sz="2000" dirty="0"/>
              <a:t>Un examen de título/trabajo legal</a:t>
            </a:r>
          </a:p>
          <a:p>
            <a:pPr lvl="1">
              <a:buSzPct val="99000"/>
              <a:buFont typeface="Wingdings" pitchFamily="2" charset="2"/>
              <a:buChar char="ü"/>
            </a:pPr>
            <a:r>
              <a:rPr lang="es" sz="2000" dirty="0"/>
              <a:t>Una evaluación</a:t>
            </a:r>
          </a:p>
          <a:p>
            <a:pPr lvl="1">
              <a:buSzPct val="99000"/>
              <a:buFont typeface="Wingdings" pitchFamily="2" charset="2"/>
              <a:buChar char="ü"/>
            </a:pPr>
            <a:r>
              <a:rPr lang="es" sz="2000" dirty="0"/>
              <a:t>De ser necesario, se enviará un cuestionario de condominio a la parte correspondiente para que lo complete.</a:t>
            </a:r>
          </a:p>
          <a:p>
            <a:pPr lvl="1">
              <a:buSzPct val="99000"/>
              <a:buFont typeface="Wingdings" pitchFamily="2" charset="2"/>
              <a:buChar char="ü"/>
            </a:pPr>
            <a:r>
              <a:rPr lang="es" sz="2000" dirty="0"/>
              <a:t>Órdenes de Verificación de Empleo, Ingresos y Residencia</a:t>
            </a:r>
          </a:p>
          <a:p>
            <a:pPr marL="0" indent="0">
              <a:buNone/>
            </a:pPr>
            <a:r>
              <a:rPr lang="es" sz="2000" dirty="0"/>
              <a:t>Si el Procesador detecta algo que el Oficial de Préstamos pasó por alto, solicitará la documentación necesaria. Es fundamental contar con una segunda persona para garantizar que no falte documentación y que se obtenga toda la información necesaria.</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13</a:t>
            </a:fld>
            <a:endParaRPr lang="en-US" dirty="0"/>
          </a:p>
        </p:txBody>
      </p:sp>
    </p:spTree>
    <p:extLst>
      <p:ext uri="{BB962C8B-B14F-4D97-AF65-F5344CB8AC3E}">
        <p14:creationId xmlns:p14="http://schemas.microsoft.com/office/powerpoint/2010/main" val="2010432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1100378"/>
          </a:xfrm>
        </p:spPr>
        <p:txBody>
          <a:bodyPr/>
          <a:lstStyle/>
          <a:p>
            <a:r>
              <a:rPr lang="es" sz="5400" dirty="0">
                <a:solidFill>
                  <a:schemeClr val="accent2"/>
                </a:solidFill>
              </a:rPr>
              <a:t>Paso 5: Presentación a suscripción</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2061275"/>
            <a:ext cx="10899649" cy="5554714"/>
          </a:xfrm>
        </p:spPr>
        <p:txBody>
          <a:bodyPr lIns="0" tIns="0" rIns="0" bIns="0">
            <a:normAutofit/>
          </a:bodyPr>
          <a:lstStyle/>
          <a:p>
            <a:pPr>
              <a:spcBef>
                <a:spcPts val="900"/>
              </a:spcBef>
            </a:pPr>
            <a:r>
              <a:rPr lang="es" sz="2000" dirty="0"/>
              <a:t>El procesador también revisará la tasación, la información del condominio y toda la documentación antes de enviarla para la aprobación de suscripción completa.</a:t>
            </a:r>
          </a:p>
          <a:p>
            <a:pPr>
              <a:spcBef>
                <a:spcPts val="900"/>
              </a:spcBef>
            </a:pPr>
            <a:r>
              <a:rPr lang="es" sz="2000" dirty="0"/>
              <a:t>En ese momento, cualquiera de esos informes puede dar lugar a una solicitud de documentación adicional por parte del prestatario.</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14</a:t>
            </a:fld>
            <a:endParaRPr lang="en-US" dirty="0"/>
          </a:p>
        </p:txBody>
      </p:sp>
    </p:spTree>
    <p:extLst>
      <p:ext uri="{BB962C8B-B14F-4D97-AF65-F5344CB8AC3E}">
        <p14:creationId xmlns:p14="http://schemas.microsoft.com/office/powerpoint/2010/main" val="3491403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1100378"/>
          </a:xfrm>
        </p:spPr>
        <p:txBody>
          <a:bodyPr/>
          <a:lstStyle/>
          <a:p>
            <a:r>
              <a:rPr lang="es" sz="5400" dirty="0">
                <a:solidFill>
                  <a:schemeClr val="accent2"/>
                </a:solidFill>
              </a:rPr>
              <a:t>Paso 6: Suscripción</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15</a:t>
            </a:fld>
            <a:endParaRPr lang="en-US" dirty="0"/>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2061275"/>
            <a:ext cx="11887201" cy="5554714"/>
          </a:xfrm>
        </p:spPr>
        <p:txBody>
          <a:bodyPr lIns="0" tIns="0" rIns="0" bIns="0">
            <a:normAutofit/>
          </a:bodyPr>
          <a:lstStyle/>
          <a:p>
            <a:pPr marL="457200" indent="-457200">
              <a:spcBef>
                <a:spcPts val="900"/>
              </a:spcBef>
            </a:pPr>
            <a:r>
              <a:rPr lang="es" sz="2400" b="1" dirty="0"/>
              <a:t>El suscriptor es responsable de revisar todo el paquete de préstamo y emitir una aprobación.</a:t>
            </a:r>
          </a:p>
          <a:p>
            <a:pPr marL="457200" indent="0">
              <a:spcBef>
                <a:spcPts val="300"/>
              </a:spcBef>
              <a:buNone/>
            </a:pPr>
            <a:r>
              <a:rPr lang="es" sz="2000" dirty="0"/>
              <a:t>Un tercer par de ojos está revisando todos los detalles para verificar el cumplimiento de todas las regulaciones y pautas establecidas por Fannie/Freddie/HUD y los reguladores estatales y nacionales.</a:t>
            </a:r>
          </a:p>
          <a:p>
            <a:pPr marL="457200" indent="-457200">
              <a:spcBef>
                <a:spcPts val="900"/>
              </a:spcBef>
            </a:pPr>
            <a:r>
              <a:rPr lang="es" sz="2400" b="1" dirty="0"/>
              <a:t>Si surgen preguntas o inquietudes, el suscriptor puede aprobar el préstamo, pero sujetar dicha aprobación a documentación adicional.</a:t>
            </a:r>
          </a:p>
          <a:p>
            <a:pPr marL="457200" indent="0">
              <a:spcBef>
                <a:spcPts val="300"/>
              </a:spcBef>
              <a:buNone/>
            </a:pPr>
            <a:r>
              <a:rPr lang="es" sz="2000" dirty="0"/>
              <a:t>A veces, el préstamo puede aprobarse y estar "listo para cerrarse" a primera vista.</a:t>
            </a:r>
          </a:p>
        </p:txBody>
      </p:sp>
    </p:spTree>
    <p:extLst>
      <p:ext uri="{BB962C8B-B14F-4D97-AF65-F5344CB8AC3E}">
        <p14:creationId xmlns:p14="http://schemas.microsoft.com/office/powerpoint/2010/main" val="888389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898902"/>
            <a:ext cx="12600491" cy="1596325"/>
          </a:xfrm>
        </p:spPr>
        <p:txBody>
          <a:bodyPr/>
          <a:lstStyle/>
          <a:p>
            <a:r>
              <a:rPr lang="es" sz="5400" dirty="0">
                <a:solidFill>
                  <a:schemeClr val="accent2"/>
                </a:solidFill>
              </a:rPr>
              <a:t>Paso 7: Aprobación y a la Mesa de Cierre</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2975674"/>
            <a:ext cx="11887201" cy="4640313"/>
          </a:xfrm>
        </p:spPr>
        <p:txBody>
          <a:bodyPr lIns="0" tIns="0" rIns="0" bIns="0">
            <a:normAutofit/>
          </a:bodyPr>
          <a:lstStyle/>
          <a:p>
            <a:pPr marL="457200" indent="-457200">
              <a:spcBef>
                <a:spcPts val="900"/>
              </a:spcBef>
            </a:pPr>
            <a:r>
              <a:rPr lang="es" sz="2400" dirty="0"/>
              <a:t>Una vez aprobado, el prestamista/procesador envía una carta de compromiso</a:t>
            </a:r>
          </a:p>
          <a:p>
            <a:pPr marL="457200" indent="-457200">
              <a:spcBef>
                <a:spcPts val="900"/>
              </a:spcBef>
            </a:pPr>
            <a:r>
              <a:rPr lang="es" sz="2400" dirty="0"/>
              <a:t>El especialista de cierre contacta al abogado para confirmar la fecha de cierre.</a:t>
            </a:r>
          </a:p>
          <a:p>
            <a:pPr marL="457200" indent="-457200">
              <a:spcBef>
                <a:spcPts val="900"/>
              </a:spcBef>
            </a:pPr>
            <a:r>
              <a:rPr lang="es" sz="2400" dirty="0"/>
              <a:t>El especialista en cierre envía las divulgaciones de cierre al prestatario al menos 3 días antes del cierre (también conocidos como documentos TRID)</a:t>
            </a:r>
          </a:p>
          <a:p>
            <a:pPr marL="457200" indent="-457200">
              <a:spcBef>
                <a:spcPts val="900"/>
              </a:spcBef>
            </a:pPr>
            <a:r>
              <a:rPr lang="es" sz="2400" dirty="0"/>
              <a:t>El especialista en cierre envía los documentos de cierre al abogado</a:t>
            </a:r>
          </a:p>
          <a:p>
            <a:pPr marL="457200" indent="-457200">
              <a:spcBef>
                <a:spcPts val="900"/>
              </a:spcBef>
            </a:pPr>
            <a:r>
              <a:rPr lang="es" sz="2400" dirty="0"/>
              <a:t>Día de cierre: ¡ESTÁS CERRANDO LA COMPRA DE TU NUEVA CASA!</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16</a:t>
            </a:fld>
            <a:endParaRPr lang="en-US" dirty="0"/>
          </a:p>
        </p:txBody>
      </p:sp>
    </p:spTree>
    <p:extLst>
      <p:ext uri="{BB962C8B-B14F-4D97-AF65-F5344CB8AC3E}">
        <p14:creationId xmlns:p14="http://schemas.microsoft.com/office/powerpoint/2010/main" val="3054768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028700" y="986725"/>
            <a:ext cx="11658600" cy="2061275"/>
          </a:xfrm>
        </p:spPr>
        <p:txBody>
          <a:bodyPr lIns="0" tIns="0" rIns="0" bIns="0">
            <a:normAutofit/>
          </a:bodyPr>
          <a:lstStyle/>
          <a:p>
            <a:pPr algn="ctr">
              <a:lnSpc>
                <a:spcPct val="125000"/>
              </a:lnSpc>
            </a:pPr>
            <a:r>
              <a:rPr lang="es" sz="4800" dirty="0"/>
              <a:t>¡Permítame ayudarle a alcanzar su meta financiera de ser propietario de una vivienda!</a:t>
            </a:r>
          </a:p>
        </p:txBody>
      </p:sp>
      <p:sp>
        <p:nvSpPr>
          <p:cNvPr id="4" name="Slide Number Placeholder 3"/>
          <p:cNvSpPr>
            <a:spLocks noGrp="1"/>
          </p:cNvSpPr>
          <p:nvPr>
            <p:ph type="sldNum" sz="quarter" idx="4294967295"/>
          </p:nvPr>
        </p:nvSpPr>
        <p:spPr>
          <a:xfrm>
            <a:off x="13147675" y="8637588"/>
            <a:ext cx="568325" cy="485775"/>
          </a:xfrm>
        </p:spPr>
        <p:txBody>
          <a:bodyPr/>
          <a:lstStyle/>
          <a:p>
            <a:fld id="{42F4233F-93B9-9E44-B509-F0AD05E14ACC}" type="slidenum">
              <a:rPr lang="en-US" smtClean="0"/>
              <a:t>17</a:t>
            </a:fld>
            <a:endParaRPr lang="en-US" dirty="0"/>
          </a:p>
        </p:txBody>
      </p:sp>
      <p:pic>
        <p:nvPicPr>
          <p:cNvPr id="10" name="Picture 9" descr="Icon&#10;&#10;Description automatically generated">
            <a:extLst>
              <a:ext uri="{FF2B5EF4-FFF2-40B4-BE49-F238E27FC236}">
                <a16:creationId xmlns:a16="http://schemas.microsoft.com/office/drawing/2014/main" id="{9EFE4BDD-978A-1A1A-0A34-0AEA703F8152}"/>
              </a:ext>
            </a:extLst>
          </p:cNvPr>
          <p:cNvPicPr>
            <a:picLocks noChangeAspect="1"/>
          </p:cNvPicPr>
          <p:nvPr/>
        </p:nvPicPr>
        <p:blipFill>
          <a:blip r:embed="rId2"/>
          <a:stretch>
            <a:fillRect/>
          </a:stretch>
        </p:blipFill>
        <p:spPr>
          <a:xfrm>
            <a:off x="5809488" y="3187986"/>
            <a:ext cx="1682496" cy="1591056"/>
          </a:xfrm>
          <a:prstGeom prst="rect">
            <a:avLst/>
          </a:prstGeom>
        </p:spPr>
      </p:pic>
      <p:pic>
        <p:nvPicPr>
          <p:cNvPr id="3" name="Graphic 2">
            <a:extLst>
              <a:ext uri="{FF2B5EF4-FFF2-40B4-BE49-F238E27FC236}">
                <a16:creationId xmlns:a16="http://schemas.microsoft.com/office/drawing/2014/main" id="{DD7C0DEA-BFBB-7ED2-652D-BEFCB6A4B4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38785" y="8101140"/>
            <a:ext cx="1207008" cy="536448"/>
          </a:xfrm>
          <a:prstGeom prst="rect">
            <a:avLst/>
          </a:prstGeom>
        </p:spPr>
      </p:pic>
      <p:sp>
        <p:nvSpPr>
          <p:cNvPr id="6" name="TextBox 5">
            <a:extLst>
              <a:ext uri="{FF2B5EF4-FFF2-40B4-BE49-F238E27FC236}">
                <a16:creationId xmlns:a16="http://schemas.microsoft.com/office/drawing/2014/main" id="{68FCDC70-64BD-CBC9-2595-C88A634850FC}"/>
              </a:ext>
            </a:extLst>
          </p:cNvPr>
          <p:cNvSpPr txBox="1"/>
          <p:nvPr/>
        </p:nvSpPr>
        <p:spPr>
          <a:xfrm>
            <a:off x="1694688" y="5303365"/>
            <a:ext cx="10777728" cy="1692771"/>
          </a:xfrm>
          <a:prstGeom prst="rect">
            <a:avLst/>
          </a:prstGeom>
          <a:noFill/>
        </p:spPr>
        <p:txBody>
          <a:bodyPr wrap="square" rtlCol="0">
            <a:spAutoFit/>
          </a:bodyPr>
          <a:lstStyle/>
          <a:p>
            <a:pPr algn="ctr"/>
            <a:r>
              <a:rPr lang="es" dirty="0">
                <a:solidFill>
                  <a:schemeClr val="bg1"/>
                </a:solidFill>
                <a:latin typeface="Helvetica" panose="020B0604020202020204" pitchFamily="34" charset="0"/>
                <a:cs typeface="Helvetica" panose="020B0604020202020204" pitchFamily="34" charset="0"/>
              </a:rPr>
              <a:t>María Pineda</a:t>
            </a:r>
          </a:p>
          <a:p>
            <a:pPr algn="ctr"/>
            <a:r>
              <a:rPr lang="es" dirty="0">
                <a:solidFill>
                  <a:schemeClr val="bg1"/>
                </a:solidFill>
                <a:latin typeface="Helvetica" panose="020B0604020202020204" pitchFamily="34" charset="0"/>
                <a:cs typeface="Helvetica" panose="020B0604020202020204" pitchFamily="34" charset="0"/>
              </a:rPr>
              <a:t>NMLS # 1208990</a:t>
            </a:r>
          </a:p>
          <a:p>
            <a:pPr algn="ctr"/>
            <a:r>
              <a:rPr lang="es" dirty="0">
                <a:solidFill>
                  <a:schemeClr val="bg1"/>
                </a:solidFill>
                <a:latin typeface="Helvetica" panose="020B0604020202020204" pitchFamily="34" charset="0"/>
                <a:cs typeface="Helvetica" panose="020B0604020202020204" pitchFamily="34" charset="0"/>
              </a:rPr>
              <a:t>408-769-8245</a:t>
            </a:r>
          </a:p>
          <a:p>
            <a:pPr algn="ctr"/>
            <a:r>
              <a:rPr lang="es" dirty="0">
                <a:solidFill>
                  <a:schemeClr val="bg1"/>
                </a:solidFill>
                <a:latin typeface="Helvetica" panose="020B0604020202020204" pitchFamily="34" charset="0"/>
                <a:cs typeface="Helvetica" panose="020B0604020202020204" pitchFamily="34" charset="0"/>
                <a:hlinkClick r:id="rId5">
                  <a:extLst>
                    <a:ext uri="{A12FA001-AC4F-418D-AE19-62706E023703}">
                      <ahyp:hlinkClr xmlns:ahyp="http://schemas.microsoft.com/office/drawing/2018/hyperlinkcolor" val="tx"/>
                    </a:ext>
                  </a:extLst>
                </a:hlinkClick>
              </a:rPr>
              <a:t>mpineda@svb.com</a:t>
            </a:r>
            <a:endParaRPr lang="en-US" dirty="0">
              <a:solidFill>
                <a:schemeClr val="bg1"/>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681514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028700" y="2815463"/>
            <a:ext cx="11658600" cy="1477568"/>
          </a:xfrm>
        </p:spPr>
        <p:txBody>
          <a:bodyPr>
            <a:noAutofit/>
          </a:bodyPr>
          <a:lstStyle/>
          <a:p>
            <a:pPr algn="ctr">
              <a:lnSpc>
                <a:spcPct val="125000"/>
              </a:lnSpc>
            </a:pPr>
            <a:r>
              <a:rPr lang="es" sz="4800" dirty="0"/>
              <a:t>Entendiendo </a:t>
            </a:r>
            <a:br>
              <a:rPr lang="en-US" sz="4800" dirty="0"/>
            </a:br>
            <a:r>
              <a:rPr lang="es" sz="4800" dirty="0"/>
              <a:t>el proceso hipotecario</a:t>
            </a:r>
          </a:p>
        </p:txBody>
      </p:sp>
      <p:sp>
        <p:nvSpPr>
          <p:cNvPr id="4" name="Slide Number Placeholder 3"/>
          <p:cNvSpPr>
            <a:spLocks noGrp="1"/>
          </p:cNvSpPr>
          <p:nvPr>
            <p:ph type="sldNum" sz="quarter" idx="4294967295"/>
          </p:nvPr>
        </p:nvSpPr>
        <p:spPr>
          <a:xfrm>
            <a:off x="13147675" y="8637588"/>
            <a:ext cx="568325" cy="485775"/>
          </a:xfrm>
        </p:spPr>
        <p:txBody>
          <a:bodyPr/>
          <a:lstStyle/>
          <a:p>
            <a:fld id="{42F4233F-93B9-9E44-B509-F0AD05E14ACC}" type="slidenum">
              <a:rPr lang="en-US" smtClean="0"/>
              <a:t>2</a:t>
            </a:fld>
            <a:endParaRPr lang="en-US" dirty="0"/>
          </a:p>
        </p:txBody>
      </p:sp>
      <p:grpSp>
        <p:nvGrpSpPr>
          <p:cNvPr id="9" name="Group 8">
            <a:extLst>
              <a:ext uri="{FF2B5EF4-FFF2-40B4-BE49-F238E27FC236}">
                <a16:creationId xmlns:a16="http://schemas.microsoft.com/office/drawing/2014/main" id="{DFC7B952-A57D-D175-B001-5BB4F100991D}"/>
              </a:ext>
            </a:extLst>
          </p:cNvPr>
          <p:cNvGrpSpPr/>
          <p:nvPr/>
        </p:nvGrpSpPr>
        <p:grpSpPr>
          <a:xfrm>
            <a:off x="5959927" y="4527672"/>
            <a:ext cx="1796146" cy="899248"/>
            <a:chOff x="5647507" y="1575466"/>
            <a:chExt cx="2394861" cy="1198997"/>
          </a:xfrm>
        </p:grpSpPr>
        <p:sp>
          <p:nvSpPr>
            <p:cNvPr id="2" name="Oval 1">
              <a:extLst>
                <a:ext uri="{FF2B5EF4-FFF2-40B4-BE49-F238E27FC236}">
                  <a16:creationId xmlns:a16="http://schemas.microsoft.com/office/drawing/2014/main" id="{3E154BB5-3148-06AB-99BD-7CE4B7FE1A21}"/>
                </a:ext>
              </a:extLst>
            </p:cNvPr>
            <p:cNvSpPr>
              <a:spLocks noChangeAspect="1"/>
            </p:cNvSpPr>
            <p:nvPr/>
          </p:nvSpPr>
          <p:spPr>
            <a:xfrm>
              <a:off x="5647507" y="2024743"/>
              <a:ext cx="457200" cy="457200"/>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5B317BD5-20B8-88BD-1695-69028116DE55}"/>
                </a:ext>
              </a:extLst>
            </p:cNvPr>
            <p:cNvSpPr>
              <a:spLocks noChangeAspect="1"/>
            </p:cNvSpPr>
            <p:nvPr/>
          </p:nvSpPr>
          <p:spPr>
            <a:xfrm>
              <a:off x="6858000" y="2024743"/>
              <a:ext cx="457200" cy="457200"/>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4">
              <a:extLst>
                <a:ext uri="{FF2B5EF4-FFF2-40B4-BE49-F238E27FC236}">
                  <a16:creationId xmlns:a16="http://schemas.microsoft.com/office/drawing/2014/main" id="{097AE2AC-2394-B287-E329-A9F475570AFD}"/>
                </a:ext>
              </a:extLst>
            </p:cNvPr>
            <p:cNvSpPr txBox="1">
              <a:spLocks/>
            </p:cNvSpPr>
            <p:nvPr/>
          </p:nvSpPr>
          <p:spPr>
            <a:xfrm>
              <a:off x="7363099" y="1575466"/>
              <a:ext cx="679269" cy="1198997"/>
            </a:xfrm>
            <a:prstGeom prst="rect">
              <a:avLst/>
            </a:prstGeom>
          </p:spPr>
          <p:txBody>
            <a:bodyPr vert="horz" lIns="130622" tIns="65311" rIns="130622" bIns="65311" rtlCol="0" anchor="ctr">
              <a:noAutofit/>
            </a:bodyPr>
            <a:lstStyle>
              <a:lvl1pPr algn="l" defTabSz="653110" rtl="0" eaLnBrk="1" latinLnBrk="0" hangingPunct="1">
                <a:spcBef>
                  <a:spcPct val="0"/>
                </a:spcBef>
                <a:buNone/>
                <a:defRPr sz="4200" b="1" kern="1200" baseline="0">
                  <a:solidFill>
                    <a:schemeClr val="bg1"/>
                  </a:solidFill>
                  <a:latin typeface="Helvetica" pitchFamily="34" charset="0"/>
                  <a:ea typeface="+mj-ea"/>
                  <a:cs typeface="+mj-cs"/>
                </a:defRPr>
              </a:lvl1pPr>
            </a:lstStyle>
            <a:p>
              <a:pPr algn="ctr">
                <a:lnSpc>
                  <a:spcPct val="125000"/>
                </a:lnSpc>
              </a:pPr>
              <a:r>
                <a:rPr lang="es" sz="6600" dirty="0"/>
                <a:t>$</a:t>
              </a:r>
            </a:p>
          </p:txBody>
        </p:sp>
        <p:sp>
          <p:nvSpPr>
            <p:cNvPr id="8" name="Oval 7">
              <a:extLst>
                <a:ext uri="{FF2B5EF4-FFF2-40B4-BE49-F238E27FC236}">
                  <a16:creationId xmlns:a16="http://schemas.microsoft.com/office/drawing/2014/main" id="{C886B552-76C8-9D25-5D6D-D3A66A8CD5E0}"/>
                </a:ext>
              </a:extLst>
            </p:cNvPr>
            <p:cNvSpPr>
              <a:spLocks noChangeAspect="1"/>
            </p:cNvSpPr>
            <p:nvPr/>
          </p:nvSpPr>
          <p:spPr>
            <a:xfrm>
              <a:off x="6265816" y="2024743"/>
              <a:ext cx="457200" cy="457200"/>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0625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5C423-2FCA-4A4B-B272-0C09FEC9EF3F}"/>
              </a:ext>
            </a:extLst>
          </p:cNvPr>
          <p:cNvSpPr>
            <a:spLocks noGrp="1"/>
          </p:cNvSpPr>
          <p:nvPr>
            <p:ph type="title"/>
          </p:nvPr>
        </p:nvSpPr>
        <p:spPr>
          <a:xfrm>
            <a:off x="457200" y="774915"/>
            <a:ext cx="12801600" cy="1611824"/>
          </a:xfrm>
          <a:ln>
            <a:noFill/>
          </a:ln>
        </p:spPr>
        <p:txBody>
          <a:bodyPr vert="horz" lIns="130622" tIns="65311" rIns="130622" bIns="65311" rtlCol="0" anchor="ctr">
            <a:noAutofit/>
          </a:bodyPr>
          <a:lstStyle/>
          <a:p>
            <a:r>
              <a:rPr lang="es" sz="5400" dirty="0">
                <a:solidFill>
                  <a:schemeClr val="accent2"/>
                </a:solidFill>
              </a:rPr>
              <a:t>Paso 1: Los componentes de la entrevista de precalificación</a:t>
            </a:r>
          </a:p>
        </p:txBody>
      </p:sp>
      <p:sp>
        <p:nvSpPr>
          <p:cNvPr id="3" name="Content Placeholder 2">
            <a:extLst>
              <a:ext uri="{FF2B5EF4-FFF2-40B4-BE49-F238E27FC236}">
                <a16:creationId xmlns:a16="http://schemas.microsoft.com/office/drawing/2014/main" id="{DE804401-0A94-4ACF-B229-6382BD76E4BB}"/>
              </a:ext>
            </a:extLst>
          </p:cNvPr>
          <p:cNvSpPr>
            <a:spLocks noGrp="1"/>
          </p:cNvSpPr>
          <p:nvPr>
            <p:ph idx="1"/>
          </p:nvPr>
        </p:nvSpPr>
        <p:spPr>
          <a:xfrm>
            <a:off x="973394" y="2774197"/>
            <a:ext cx="9743374" cy="4664990"/>
          </a:xfrm>
        </p:spPr>
        <p:txBody>
          <a:bodyPr lIns="0" tIns="0" rIns="0" bIns="0">
            <a:normAutofit/>
          </a:bodyPr>
          <a:lstStyle/>
          <a:p>
            <a:pPr marL="0" indent="0">
              <a:buNone/>
            </a:pPr>
            <a:r>
              <a:rPr lang="es" sz="2400" b="1" dirty="0"/>
              <a:t>Crédito</a:t>
            </a:r>
          </a:p>
          <a:p>
            <a:pPr lvl="1">
              <a:buSzPct val="99000"/>
            </a:pPr>
            <a:r>
              <a:rPr lang="es" sz="2000" dirty="0"/>
              <a:t>La mayoría de los prestamistas requerirán un puntaje crediticio mínimo y el puntaje varía según los programas de préstamos.</a:t>
            </a:r>
          </a:p>
          <a:p>
            <a:pPr marL="0" indent="0">
              <a:buNone/>
            </a:pPr>
            <a:r>
              <a:rPr lang="es" sz="2400" b="1" dirty="0"/>
              <a:t>Ingreso</a:t>
            </a:r>
          </a:p>
          <a:p>
            <a:pPr lvl="1">
              <a:buSzPct val="99000"/>
            </a:pPr>
            <a:r>
              <a:rPr lang="es" sz="2000" dirty="0"/>
              <a:t>En la mayoría de los casos, se requiere un historial laboral de dos años. Las interrupciones en el empleo requerirán una explicación por escrito.</a:t>
            </a:r>
          </a:p>
          <a:p>
            <a:pPr marL="0" indent="0">
              <a:buNone/>
            </a:pPr>
            <a:r>
              <a:rPr lang="es" sz="2400" b="1" dirty="0"/>
              <a:t>Activos</a:t>
            </a:r>
          </a:p>
          <a:p>
            <a:pPr lvl="1">
              <a:buSzPct val="99000"/>
            </a:pPr>
            <a:r>
              <a:rPr lang="es" sz="2000" dirty="0"/>
              <a:t>Fondos disponibles para pago inicial, costos de cierre y reservas</a:t>
            </a:r>
          </a:p>
        </p:txBody>
      </p:sp>
      <p:sp>
        <p:nvSpPr>
          <p:cNvPr id="4" name="Slide Number Placeholder 3">
            <a:extLst>
              <a:ext uri="{FF2B5EF4-FFF2-40B4-BE49-F238E27FC236}">
                <a16:creationId xmlns:a16="http://schemas.microsoft.com/office/drawing/2014/main" id="{0602A332-5460-4BAB-932E-B5884CB7017A}"/>
              </a:ext>
            </a:extLst>
          </p:cNvPr>
          <p:cNvSpPr>
            <a:spLocks noGrp="1"/>
          </p:cNvSpPr>
          <p:nvPr>
            <p:ph type="sldNum" sz="quarter" idx="12"/>
          </p:nvPr>
        </p:nvSpPr>
        <p:spPr/>
        <p:txBody>
          <a:bodyPr/>
          <a:lstStyle/>
          <a:p>
            <a:fld id="{42F4233F-93B9-9E44-B509-F0AD05E14ACC}" type="slidenum">
              <a:rPr lang="en-US" smtClean="0"/>
              <a:t>3</a:t>
            </a:fld>
            <a:endParaRPr lang="en-US" dirty="0"/>
          </a:p>
        </p:txBody>
      </p:sp>
    </p:spTree>
    <p:extLst>
      <p:ext uri="{BB962C8B-B14F-4D97-AF65-F5344CB8AC3E}">
        <p14:creationId xmlns:p14="http://schemas.microsoft.com/office/powerpoint/2010/main" val="2727813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5"/>
            <a:ext cx="12801600" cy="1162373"/>
          </a:xfrm>
        </p:spPr>
        <p:txBody>
          <a:bodyPr/>
          <a:lstStyle/>
          <a:p>
            <a:r>
              <a:rPr lang="es" sz="4000" dirty="0"/>
              <a:t>Para decidir si usted representa un buen riesgo crediticio, un prestamista analiza las 4 C del crédito</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2185262"/>
            <a:ext cx="11887201" cy="5811864"/>
          </a:xfrm>
        </p:spPr>
        <p:txBody>
          <a:bodyPr lIns="0" tIns="0" rIns="0" bIns="0">
            <a:normAutofit/>
          </a:bodyPr>
          <a:lstStyle/>
          <a:p>
            <a:pPr marL="457200" indent="-457200">
              <a:spcBef>
                <a:spcPts val="900"/>
              </a:spcBef>
              <a:spcAft>
                <a:spcPts val="0"/>
              </a:spcAft>
              <a:buNone/>
            </a:pPr>
            <a:r>
              <a:rPr lang="es" sz="2400" b="1" dirty="0"/>
              <a:t>1. Capital</a:t>
            </a:r>
          </a:p>
          <a:p>
            <a:pPr marL="457200" indent="0">
              <a:spcBef>
                <a:spcPts val="300"/>
              </a:spcBef>
              <a:buNone/>
            </a:pPr>
            <a:r>
              <a:rPr lang="es" sz="2000" dirty="0"/>
              <a:t>Cuanto mayor sea el efectivo disponible, más cómodo se sentirá el prestamista al revisar el préstamo. El efectivo disponible es para pagar el enganche, las reservas restantes y los costos de cierre.</a:t>
            </a:r>
          </a:p>
          <a:p>
            <a:pPr marL="457200" indent="-457200">
              <a:spcBef>
                <a:spcPts val="900"/>
              </a:spcBef>
              <a:spcAft>
                <a:spcPts val="0"/>
              </a:spcAft>
              <a:buNone/>
            </a:pPr>
            <a:r>
              <a:rPr lang="es" sz="2400" b="1" dirty="0"/>
              <a:t>2. Capacidad</a:t>
            </a:r>
          </a:p>
          <a:p>
            <a:pPr marL="457200" indent="0">
              <a:spcBef>
                <a:spcPts val="300"/>
              </a:spcBef>
              <a:buNone/>
            </a:pPr>
            <a:r>
              <a:rPr lang="es" sz="2000" dirty="0"/>
              <a:t>El prestamista analiza sus ingresos brutos (antes de impuestos), su historial de ingresos y empleo (2 años) y el monto de su deuda (préstamos a plazos, tarjetas de crédito, manutención infantil, etc.)</a:t>
            </a:r>
          </a:p>
          <a:p>
            <a:pPr marL="457200" indent="-457200">
              <a:spcBef>
                <a:spcPts val="900"/>
              </a:spcBef>
              <a:spcAft>
                <a:spcPts val="0"/>
              </a:spcAft>
              <a:buNone/>
            </a:pPr>
            <a:r>
              <a:rPr lang="es" sz="2400" b="1" dirty="0"/>
              <a:t>3. Historial crediticio</a:t>
            </a:r>
          </a:p>
          <a:p>
            <a:pPr marL="457200" indent="0">
              <a:spcBef>
                <a:spcPts val="300"/>
              </a:spcBef>
              <a:buNone/>
            </a:pPr>
            <a:r>
              <a:rPr lang="es" sz="2000" dirty="0"/>
              <a:t>El prestamista revisa su historial de pagos. Si tiene mal crédito, considere contratar a un asesor de vivienda sin fines de lucro (DHIC). Si no tiene crédito, el producto hipotecario podría aceptar un historial crediticio no tradicional (por ejemplo, facturas de servicios públicos, facturas de teléfono, pagos al arrendador, etc.).</a:t>
            </a:r>
          </a:p>
          <a:p>
            <a:pPr marL="457200" indent="-457200">
              <a:spcBef>
                <a:spcPts val="900"/>
              </a:spcBef>
              <a:spcAft>
                <a:spcPts val="0"/>
              </a:spcAft>
              <a:buNone/>
            </a:pPr>
            <a:r>
              <a:rPr lang="es" sz="2400" b="1" dirty="0"/>
              <a:t>4. Garantía</a:t>
            </a:r>
          </a:p>
          <a:p>
            <a:pPr marL="457200" indent="0">
              <a:spcBef>
                <a:spcPts val="300"/>
              </a:spcBef>
              <a:buNone/>
            </a:pPr>
            <a:r>
              <a:rPr lang="es" sz="2000" dirty="0"/>
              <a:t>El prestamista solicitará una tasación para determinar el valor de la propiedad (esto determina la relación préstamo-valor)</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4</a:t>
            </a:fld>
            <a:endParaRPr lang="en-US" dirty="0"/>
          </a:p>
        </p:txBody>
      </p:sp>
    </p:spTree>
    <p:extLst>
      <p:ext uri="{BB962C8B-B14F-4D97-AF65-F5344CB8AC3E}">
        <p14:creationId xmlns:p14="http://schemas.microsoft.com/office/powerpoint/2010/main" val="243972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486834"/>
          </a:xfrm>
        </p:spPr>
        <p:txBody>
          <a:bodyPr/>
          <a:lstStyle/>
          <a:p>
            <a:r>
              <a:rPr lang="es" sz="4000" dirty="0"/>
              <a:t>Factores que conforman su puntaje crediticio</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1528010"/>
            <a:ext cx="11887201" cy="6087979"/>
          </a:xfrm>
        </p:spPr>
        <p:txBody>
          <a:bodyPr>
            <a:normAutofit/>
          </a:bodyPr>
          <a:lstStyle/>
          <a:p>
            <a:pPr marL="457200" indent="-457200">
              <a:spcBef>
                <a:spcPts val="900"/>
              </a:spcBef>
              <a:spcAft>
                <a:spcPts val="0"/>
              </a:spcAft>
            </a:pPr>
            <a:r>
              <a:rPr lang="es" sz="2400" b="1" dirty="0"/>
              <a:t>Historial de pagos: 35% </a:t>
            </a:r>
            <a:r>
              <a:rPr lang="es" sz="2400" dirty="0"/>
              <a:t>–</a:t>
            </a:r>
          </a:p>
          <a:p>
            <a:pPr marL="457200" indent="0">
              <a:spcBef>
                <a:spcPts val="300"/>
              </a:spcBef>
              <a:buNone/>
            </a:pPr>
            <a:r>
              <a:rPr lang="es" sz="2000" dirty="0"/>
              <a:t>¿Has pagado tus facturas a tiempo?</a:t>
            </a:r>
          </a:p>
          <a:p>
            <a:pPr marL="457200" indent="-457200">
              <a:spcBef>
                <a:spcPts val="900"/>
              </a:spcBef>
              <a:spcAft>
                <a:spcPts val="0"/>
              </a:spcAft>
            </a:pPr>
            <a:r>
              <a:rPr lang="es" sz="2400" b="1" dirty="0"/>
              <a:t>Monto de la deuda pendiente: 30%</a:t>
            </a:r>
          </a:p>
          <a:p>
            <a:pPr marL="457200" indent="0">
              <a:spcBef>
                <a:spcPts val="300"/>
              </a:spcBef>
              <a:buNone/>
            </a:pPr>
            <a:r>
              <a:rPr lang="es" sz="2000" dirty="0"/>
              <a:t>¿Cuánto debes?</a:t>
            </a:r>
          </a:p>
          <a:p>
            <a:pPr marL="457200" indent="-457200">
              <a:spcBef>
                <a:spcPts val="900"/>
              </a:spcBef>
              <a:spcAft>
                <a:spcPts val="0"/>
              </a:spcAft>
            </a:pPr>
            <a:r>
              <a:rPr lang="es" sz="2400" b="1" dirty="0"/>
              <a:t>Duración de su historial crediticio: 15%</a:t>
            </a:r>
          </a:p>
          <a:p>
            <a:pPr marL="457200" indent="0">
              <a:spcBef>
                <a:spcPts val="300"/>
              </a:spcBef>
              <a:buNone/>
            </a:pPr>
            <a:r>
              <a:rPr lang="es" sz="2000" dirty="0"/>
              <a:t>¿Cuánto tiempo lleva establecidas sus cuentas de crédito? (un historial de crédito más largo es mejor)</a:t>
            </a:r>
          </a:p>
          <a:p>
            <a:pPr marL="457200" indent="-457200">
              <a:spcBef>
                <a:spcPts val="900"/>
              </a:spcBef>
              <a:spcAft>
                <a:spcPts val="0"/>
              </a:spcAft>
            </a:pPr>
            <a:r>
              <a:rPr lang="es" sz="2400" b="1" dirty="0"/>
              <a:t>Tipos de crédito utilizados: 10%</a:t>
            </a:r>
          </a:p>
          <a:p>
            <a:pPr marL="457200" indent="0">
              <a:spcBef>
                <a:spcPts val="300"/>
              </a:spcBef>
              <a:buNone/>
            </a:pPr>
            <a:r>
              <a:rPr lang="es" sz="2000" dirty="0"/>
              <a:t>Tarjetas de crédito, líneas de crédito rotativas, préstamos a plazos y préstamos hipotecarios (¿cuántos de cada uno tiene?)</a:t>
            </a:r>
          </a:p>
          <a:p>
            <a:pPr marL="457200" indent="-457200">
              <a:spcBef>
                <a:spcPts val="900"/>
              </a:spcBef>
              <a:spcAft>
                <a:spcPts val="0"/>
              </a:spcAft>
            </a:pPr>
            <a:r>
              <a:rPr lang="es" sz="2400" b="1" dirty="0"/>
              <a:t>Nuevo Crédito: 10%</a:t>
            </a:r>
          </a:p>
          <a:p>
            <a:pPr marL="457200" indent="0">
              <a:spcBef>
                <a:spcPts val="300"/>
              </a:spcBef>
              <a:buNone/>
            </a:pPr>
            <a:r>
              <a:rPr lang="es" sz="2000" dirty="0"/>
              <a:t>El número de consultas recientes y cuentas abiertas y cuándo se abrieron las cuentas</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5</a:t>
            </a:fld>
            <a:endParaRPr lang="en-US" dirty="0"/>
          </a:p>
        </p:txBody>
      </p:sp>
    </p:spTree>
    <p:extLst>
      <p:ext uri="{BB962C8B-B14F-4D97-AF65-F5344CB8AC3E}">
        <p14:creationId xmlns:p14="http://schemas.microsoft.com/office/powerpoint/2010/main" val="1179020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486834"/>
          </a:xfrm>
        </p:spPr>
        <p:txBody>
          <a:bodyPr/>
          <a:lstStyle/>
          <a:p>
            <a:r>
              <a:rPr lang="es" sz="4000" dirty="0"/>
              <a:t>¿Qué es una hipoteca?</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1528010"/>
            <a:ext cx="11070337" cy="6087979"/>
          </a:xfrm>
        </p:spPr>
        <p:txBody>
          <a:bodyPr lIns="0" tIns="0" rIns="0" bIns="0">
            <a:normAutofit/>
          </a:bodyPr>
          <a:lstStyle/>
          <a:p>
            <a:pPr marL="457200" indent="-457200">
              <a:spcBef>
                <a:spcPts val="900"/>
              </a:spcBef>
              <a:spcAft>
                <a:spcPts val="0"/>
              </a:spcAft>
            </a:pPr>
            <a:r>
              <a:rPr lang="es" sz="2400" b="1" dirty="0">
                <a:sym typeface="Calibri"/>
              </a:rPr>
              <a:t>Hipoteca</a:t>
            </a:r>
          </a:p>
          <a:p>
            <a:pPr marL="457200" indent="0">
              <a:spcBef>
                <a:spcPts val="300"/>
              </a:spcBef>
              <a:buNone/>
            </a:pPr>
            <a:r>
              <a:rPr lang="es" sz="2000" dirty="0">
                <a:sym typeface="Calibri"/>
              </a:rPr>
              <a:t>Un préstamo con garantía hipotecaria, que utiliza su vivienda como garantía. Usted proporciona una promesa escrita de pagar el préstamo al prestamista, con intereses.</a:t>
            </a:r>
          </a:p>
          <a:p>
            <a:pPr marL="457200" indent="-457200">
              <a:spcBef>
                <a:spcPts val="900"/>
              </a:spcBef>
              <a:spcAft>
                <a:spcPts val="0"/>
              </a:spcAft>
            </a:pPr>
            <a:r>
              <a:rPr lang="es" sz="2400" b="1" dirty="0">
                <a:sym typeface="Calibri"/>
              </a:rPr>
              <a:t>El pago de la hipoteca incluye</a:t>
            </a:r>
          </a:p>
          <a:p>
            <a:pPr marL="457200" indent="0">
              <a:spcBef>
                <a:spcPts val="900"/>
              </a:spcBef>
              <a:buNone/>
            </a:pPr>
            <a:r>
              <a:rPr lang="es" sz="2000" dirty="0">
                <a:sym typeface="Calibri"/>
              </a:rPr>
              <a:t>- Director (P)</a:t>
            </a:r>
          </a:p>
          <a:p>
            <a:pPr marL="457200" indent="0">
              <a:spcBef>
                <a:spcPts val="300"/>
              </a:spcBef>
              <a:buNone/>
            </a:pPr>
            <a:r>
              <a:rPr lang="es" sz="2000" dirty="0">
                <a:sym typeface="Calibri"/>
              </a:rPr>
              <a:t>- Interés (I)</a:t>
            </a:r>
          </a:p>
          <a:p>
            <a:pPr marL="457200" indent="0">
              <a:spcBef>
                <a:spcPts val="300"/>
              </a:spcBef>
              <a:buNone/>
            </a:pPr>
            <a:r>
              <a:rPr lang="es" sz="2000" dirty="0">
                <a:sym typeface="Calibri"/>
              </a:rPr>
              <a:t>- Impuestos (T)</a:t>
            </a:r>
          </a:p>
          <a:p>
            <a:pPr marL="457200" indent="0">
              <a:spcBef>
                <a:spcPts val="300"/>
              </a:spcBef>
              <a:buNone/>
            </a:pPr>
            <a:r>
              <a:rPr lang="es" sz="2000" dirty="0">
                <a:sym typeface="Calibri"/>
              </a:rPr>
              <a:t>- Seguros (I)</a:t>
            </a:r>
          </a:p>
          <a:p>
            <a:pPr marL="457200" indent="0">
              <a:spcBef>
                <a:spcPts val="300"/>
              </a:spcBef>
              <a:buNone/>
            </a:pPr>
            <a:r>
              <a:rPr lang="es" sz="2000" dirty="0">
                <a:sym typeface="Calibri"/>
              </a:rPr>
              <a:t>- HOA (A) si corresponde</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6</a:t>
            </a:fld>
            <a:endParaRPr lang="en-US" dirty="0"/>
          </a:p>
        </p:txBody>
      </p:sp>
    </p:spTree>
    <p:extLst>
      <p:ext uri="{BB962C8B-B14F-4D97-AF65-F5344CB8AC3E}">
        <p14:creationId xmlns:p14="http://schemas.microsoft.com/office/powerpoint/2010/main" val="1305094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486834"/>
          </a:xfrm>
        </p:spPr>
        <p:txBody>
          <a:bodyPr/>
          <a:lstStyle/>
          <a:p>
            <a:r>
              <a:rPr lang="es" sz="4000" kern="0" dirty="0"/>
              <a:t>Productos hipotecarios/préstamos</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1528010"/>
            <a:ext cx="10704577" cy="7109149"/>
          </a:xfrm>
        </p:spPr>
        <p:txBody>
          <a:bodyPr lIns="0" tIns="0" rIns="0" bIns="0">
            <a:normAutofit/>
          </a:bodyPr>
          <a:lstStyle/>
          <a:p>
            <a:pPr marL="457200" indent="-457200">
              <a:spcBef>
                <a:spcPts val="900"/>
              </a:spcBef>
              <a:spcAft>
                <a:spcPts val="0"/>
              </a:spcAft>
            </a:pPr>
            <a:r>
              <a:rPr lang="es" sz="2400" b="1" dirty="0"/>
              <a:t>Préstamos convencionales</a:t>
            </a:r>
          </a:p>
          <a:p>
            <a:pPr marL="457200" indent="0">
              <a:spcBef>
                <a:spcPts val="300"/>
              </a:spcBef>
              <a:buNone/>
            </a:pPr>
            <a:r>
              <a:rPr lang="es" sz="2000" dirty="0"/>
              <a:t>Pago inicial del 3% al 5%, tasas generalmente bajas</a:t>
            </a:r>
          </a:p>
          <a:p>
            <a:pPr marL="457200" indent="-457200">
              <a:spcBef>
                <a:spcPts val="900"/>
              </a:spcBef>
              <a:spcAft>
                <a:spcPts val="0"/>
              </a:spcAft>
            </a:pPr>
            <a:r>
              <a:rPr lang="es" sz="2400" b="1" dirty="0"/>
              <a:t>Préstamo VA</a:t>
            </a:r>
          </a:p>
          <a:p>
            <a:pPr marL="457200" indent="0">
              <a:spcBef>
                <a:spcPts val="300"/>
              </a:spcBef>
              <a:buNone/>
            </a:pPr>
            <a:r>
              <a:rPr lang="es" sz="2000" dirty="0"/>
              <a:t>Financiamiento del 100%; comisión de apertura del VA del 1% (comisión de financiación del 2,15% o 3%)</a:t>
            </a:r>
          </a:p>
          <a:p>
            <a:pPr marL="457200" indent="-457200">
              <a:spcBef>
                <a:spcPts val="900"/>
              </a:spcBef>
              <a:spcAft>
                <a:spcPts val="0"/>
              </a:spcAft>
            </a:pPr>
            <a:r>
              <a:rPr lang="es" sz="2400" b="1" dirty="0"/>
              <a:t>USDA</a:t>
            </a:r>
          </a:p>
          <a:p>
            <a:pPr marL="457200" indent="0">
              <a:spcBef>
                <a:spcPts val="300"/>
              </a:spcBef>
              <a:buNone/>
            </a:pPr>
            <a:r>
              <a:rPr lang="es" sz="2000" dirty="0"/>
              <a:t>Financiamiento del 100% (para zonas más rurales); Comisión de garantía del 1% por adelantado con una cuota anual del 0,35% (1/12 de la cuota anual se paga con cada pago mensual)</a:t>
            </a:r>
          </a:p>
          <a:p>
            <a:pPr marL="457200" indent="-457200">
              <a:spcBef>
                <a:spcPts val="900"/>
              </a:spcBef>
              <a:spcAft>
                <a:spcPts val="0"/>
              </a:spcAft>
            </a:pPr>
            <a:r>
              <a:rPr lang="es" sz="2400" b="1" dirty="0"/>
              <a:t>FHA</a:t>
            </a:r>
          </a:p>
          <a:p>
            <a:pPr marL="457200" indent="0">
              <a:spcBef>
                <a:spcPts val="300"/>
              </a:spcBef>
              <a:buNone/>
            </a:pPr>
            <a:r>
              <a:rPr lang="es" sz="2000" dirty="0"/>
              <a:t>Pago inicial del 3,5%; prima de seguro hipotecario inicial del 1,75% y MI mensual requerido</a:t>
            </a:r>
          </a:p>
          <a:p>
            <a:pPr marL="457200" indent="-457200">
              <a:spcBef>
                <a:spcPts val="900"/>
              </a:spcBef>
              <a:spcAft>
                <a:spcPts val="0"/>
              </a:spcAft>
            </a:pPr>
            <a:r>
              <a:rPr lang="es" sz="2400" b="1" dirty="0"/>
              <a:t>FNMA</a:t>
            </a:r>
          </a:p>
          <a:p>
            <a:pPr marL="457200" indent="0">
              <a:spcBef>
                <a:spcPts val="300"/>
              </a:spcBef>
              <a:buNone/>
            </a:pPr>
            <a:r>
              <a:rPr lang="es" sz="2000" dirty="0"/>
              <a:t>Listo para el hogar</a:t>
            </a:r>
          </a:p>
          <a:p>
            <a:pPr marL="457200" indent="-457200">
              <a:spcBef>
                <a:spcPts val="900"/>
              </a:spcBef>
              <a:spcAft>
                <a:spcPts val="0"/>
              </a:spcAft>
            </a:pPr>
            <a:r>
              <a:rPr lang="es" sz="2400" b="1" dirty="0"/>
              <a:t>Oportunidad comunitaria</a:t>
            </a:r>
          </a:p>
          <a:p>
            <a:pPr marL="457200" indent="0">
              <a:spcBef>
                <a:spcPts val="300"/>
              </a:spcBef>
              <a:buNone/>
            </a:pPr>
            <a:r>
              <a:rPr lang="es" sz="2000" dirty="0"/>
              <a:t>Programa de Portafolio que ofrece hasta el 100% de financiamiento</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7</a:t>
            </a:fld>
            <a:endParaRPr lang="en-US" dirty="0"/>
          </a:p>
        </p:txBody>
      </p:sp>
    </p:spTree>
    <p:extLst>
      <p:ext uri="{BB962C8B-B14F-4D97-AF65-F5344CB8AC3E}">
        <p14:creationId xmlns:p14="http://schemas.microsoft.com/office/powerpoint/2010/main" val="899414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486834"/>
          </a:xfrm>
        </p:spPr>
        <p:txBody>
          <a:bodyPr/>
          <a:lstStyle/>
          <a:p>
            <a:r>
              <a:rPr lang="es" sz="4000" kern="0" dirty="0"/>
              <a:t>Tipos de hipotecas/préstamos</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1528010"/>
            <a:ext cx="11887201" cy="6087979"/>
          </a:xfrm>
        </p:spPr>
        <p:txBody>
          <a:bodyPr lIns="0" tIns="0" rIns="0" bIns="0">
            <a:normAutofit/>
          </a:bodyPr>
          <a:lstStyle/>
          <a:p>
            <a:pPr marL="457200" indent="-457200">
              <a:spcBef>
                <a:spcPts val="900"/>
              </a:spcBef>
            </a:pPr>
            <a:r>
              <a:rPr lang="es" sz="2400" b="1" dirty="0"/>
              <a:t>Préstamo hipotecario a tipo fijo</a:t>
            </a:r>
          </a:p>
          <a:p>
            <a:pPr marL="457200" marR="0" lvl="0" indent="-457200">
              <a:spcBef>
                <a:spcPts val="900"/>
              </a:spcBef>
            </a:pPr>
            <a:r>
              <a:rPr lang="es" sz="2400" b="1" dirty="0"/>
              <a:t>Hipoteca de tasa ajustable (ARM)</a:t>
            </a:r>
          </a:p>
          <a:p>
            <a:pPr marL="457200" marR="0" lvl="0" indent="-457200">
              <a:spcBef>
                <a:spcPts val="900"/>
              </a:spcBef>
            </a:pPr>
            <a:r>
              <a:rPr lang="es" sz="2400" b="1" dirty="0">
                <a:sym typeface="Calibri"/>
              </a:rPr>
              <a:t>Otros tipos de préstamos, pero menos comunes incluyen:</a:t>
            </a:r>
            <a:endParaRPr lang="en-US" sz="2400" b="1" dirty="0"/>
          </a:p>
          <a:p>
            <a:pPr marL="457200" marR="0" lvl="0" indent="0">
              <a:spcBef>
                <a:spcPts val="300"/>
              </a:spcBef>
              <a:buSzPts val="2400"/>
              <a:buNone/>
            </a:pPr>
            <a:r>
              <a:rPr lang="es" sz="2000" dirty="0">
                <a:sym typeface="Calibri"/>
              </a:rPr>
              <a:t>- Hipoteca con pago global</a:t>
            </a:r>
            <a:endParaRPr lang="en-US" sz="2000" dirty="0"/>
          </a:p>
          <a:p>
            <a:pPr marL="457200" indent="0">
              <a:spcBef>
                <a:spcPts val="300"/>
              </a:spcBef>
              <a:buSzPts val="2400"/>
              <a:buNone/>
            </a:pPr>
            <a:r>
              <a:rPr lang="es" sz="2000" dirty="0">
                <a:sym typeface="Calibri"/>
              </a:rPr>
              <a:t>- Hipoteca de pago graduado</a:t>
            </a:r>
            <a:endParaRPr lang="en-US" sz="2000" dirty="0"/>
          </a:p>
          <a:p>
            <a:pPr marL="457200" indent="0">
              <a:spcBef>
                <a:spcPts val="300"/>
              </a:spcBef>
              <a:buSzPts val="2400"/>
              <a:buNone/>
            </a:pPr>
            <a:r>
              <a:rPr lang="es" sz="2000" dirty="0">
                <a:sym typeface="Calibri"/>
              </a:rPr>
              <a:t>- Hipoteca con reducción de tasa de incentivo</a:t>
            </a:r>
            <a:endParaRPr lang="en-US" sz="2000" dirty="0"/>
          </a:p>
          <a:p>
            <a:pPr marL="457200" indent="0">
              <a:spcBef>
                <a:spcPts val="300"/>
              </a:spcBef>
              <a:buSzPts val="2400"/>
              <a:buNone/>
            </a:pPr>
            <a:r>
              <a:rPr lang="es" sz="2000" dirty="0">
                <a:sym typeface="Calibri"/>
              </a:rPr>
              <a:t>- Hipoteca de capital compartido</a:t>
            </a:r>
            <a:endParaRPr lang="en-US" sz="2000" dirty="0"/>
          </a:p>
          <a:p>
            <a:pPr marL="457200" indent="0">
              <a:spcBef>
                <a:spcPts val="300"/>
              </a:spcBef>
              <a:buSzPts val="2400"/>
              <a:buNone/>
            </a:pPr>
            <a:r>
              <a:rPr lang="es" sz="2000" dirty="0">
                <a:sym typeface="Calibri"/>
              </a:rPr>
              <a:t>- Hipoteca quincenal</a:t>
            </a:r>
            <a:endParaRPr lang="en-US" sz="2000" dirty="0"/>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8</a:t>
            </a:fld>
            <a:endParaRPr lang="en-US" dirty="0"/>
          </a:p>
        </p:txBody>
      </p:sp>
    </p:spTree>
    <p:extLst>
      <p:ext uri="{BB962C8B-B14F-4D97-AF65-F5344CB8AC3E}">
        <p14:creationId xmlns:p14="http://schemas.microsoft.com/office/powerpoint/2010/main" val="2038911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F6F90-8391-4473-81CB-76381943080D}"/>
              </a:ext>
            </a:extLst>
          </p:cNvPr>
          <p:cNvSpPr>
            <a:spLocks noGrp="1"/>
          </p:cNvSpPr>
          <p:nvPr>
            <p:ph type="title"/>
          </p:nvPr>
        </p:nvSpPr>
        <p:spPr>
          <a:xfrm>
            <a:off x="457200" y="681927"/>
            <a:ext cx="12801600" cy="486834"/>
          </a:xfrm>
        </p:spPr>
        <p:txBody>
          <a:bodyPr/>
          <a:lstStyle/>
          <a:p>
            <a:r>
              <a:rPr lang="es" kern="0" dirty="0"/>
              <a:t>Programas de pago inicial</a:t>
            </a:r>
          </a:p>
        </p:txBody>
      </p:sp>
      <p:sp>
        <p:nvSpPr>
          <p:cNvPr id="3" name="Content Placeholder 2">
            <a:extLst>
              <a:ext uri="{FF2B5EF4-FFF2-40B4-BE49-F238E27FC236}">
                <a16:creationId xmlns:a16="http://schemas.microsoft.com/office/drawing/2014/main" id="{FB5F5D95-6CE2-4AAE-BF7F-81A9E0E98E52}"/>
              </a:ext>
            </a:extLst>
          </p:cNvPr>
          <p:cNvSpPr>
            <a:spLocks noGrp="1"/>
          </p:cNvSpPr>
          <p:nvPr>
            <p:ph idx="1"/>
          </p:nvPr>
        </p:nvSpPr>
        <p:spPr>
          <a:xfrm>
            <a:off x="914399" y="1528010"/>
            <a:ext cx="11887201" cy="6087979"/>
          </a:xfrm>
        </p:spPr>
        <p:txBody>
          <a:bodyPr lIns="0" tIns="0" rIns="0" bIns="0">
            <a:normAutofit/>
          </a:bodyPr>
          <a:lstStyle/>
          <a:p>
            <a:pPr marL="457200" indent="-457200">
              <a:spcBef>
                <a:spcPts val="900"/>
              </a:spcBef>
            </a:pPr>
            <a:r>
              <a:rPr lang="es" sz="2400" b="1" dirty="0"/>
              <a:t>Programas de asistencia para el pago inicial:</a:t>
            </a:r>
          </a:p>
          <a:p>
            <a:pPr marL="457200" indent="0">
              <a:spcBef>
                <a:spcPts val="300"/>
              </a:spcBef>
              <a:buNone/>
            </a:pPr>
            <a:r>
              <a:rPr lang="es" sz="2000" dirty="0"/>
              <a:t>- Banco Federal de Préstamos para la Vivienda (FHLB)</a:t>
            </a:r>
          </a:p>
          <a:p>
            <a:pPr marL="457200" indent="0">
              <a:spcBef>
                <a:spcPts val="300"/>
              </a:spcBef>
              <a:buNone/>
            </a:pPr>
            <a:r>
              <a:rPr lang="es" sz="2000" dirty="0"/>
              <a:t>- Ciudad de Los Ángeles (LIPA y MIPA)</a:t>
            </a:r>
          </a:p>
          <a:p>
            <a:pPr marL="457200" indent="0">
              <a:spcBef>
                <a:spcPts val="300"/>
              </a:spcBef>
              <a:buNone/>
            </a:pPr>
            <a:r>
              <a:rPr lang="es" sz="2000" dirty="0"/>
              <a:t>- LISC San Diego Propiedad de vivienda para personas negras</a:t>
            </a:r>
          </a:p>
          <a:p>
            <a:pPr marL="457200" indent="0">
              <a:spcBef>
                <a:spcPts val="300"/>
              </a:spcBef>
              <a:buNone/>
            </a:pPr>
            <a:r>
              <a:rPr lang="es" sz="2000" dirty="0"/>
              <a:t>- Certificado de Crédito Hipotecario</a:t>
            </a:r>
          </a:p>
          <a:p>
            <a:pPr>
              <a:spcBef>
                <a:spcPts val="0"/>
              </a:spcBef>
              <a:spcAft>
                <a:spcPts val="0"/>
              </a:spcAft>
            </a:pPr>
            <a:endParaRPr lang="en-US" sz="2400" dirty="0"/>
          </a:p>
          <a:p>
            <a:pPr marL="457200" indent="-457200">
              <a:spcBef>
                <a:spcPts val="900"/>
              </a:spcBef>
            </a:pPr>
            <a:r>
              <a:rPr lang="es" sz="2400" b="1" dirty="0"/>
              <a:t>Programas de asistencia adicionales</a:t>
            </a:r>
          </a:p>
          <a:p>
            <a:pPr marL="457200" indent="0">
              <a:spcBef>
                <a:spcPts val="300"/>
              </a:spcBef>
              <a:buNone/>
            </a:pPr>
            <a:r>
              <a:rPr lang="es" sz="2000" dirty="0"/>
              <a:t>- Programa de hipotecas para viviendas asequibles de First Citizens Bank</a:t>
            </a:r>
          </a:p>
        </p:txBody>
      </p:sp>
      <p:sp>
        <p:nvSpPr>
          <p:cNvPr id="4" name="Slide Number Placeholder 3">
            <a:extLst>
              <a:ext uri="{FF2B5EF4-FFF2-40B4-BE49-F238E27FC236}">
                <a16:creationId xmlns:a16="http://schemas.microsoft.com/office/drawing/2014/main" id="{4F0A53C8-7AAA-461F-94A3-91F1791147EA}"/>
              </a:ext>
            </a:extLst>
          </p:cNvPr>
          <p:cNvSpPr>
            <a:spLocks noGrp="1"/>
          </p:cNvSpPr>
          <p:nvPr>
            <p:ph type="sldNum" sz="quarter" idx="12"/>
          </p:nvPr>
        </p:nvSpPr>
        <p:spPr/>
        <p:txBody>
          <a:bodyPr/>
          <a:lstStyle/>
          <a:p>
            <a:fld id="{42F4233F-93B9-9E44-B509-F0AD05E14ACC}" type="slidenum">
              <a:rPr lang="en-US" smtClean="0"/>
              <a:t>9</a:t>
            </a:fld>
            <a:endParaRPr lang="en-US" dirty="0"/>
          </a:p>
        </p:txBody>
      </p:sp>
    </p:spTree>
    <p:extLst>
      <p:ext uri="{BB962C8B-B14F-4D97-AF65-F5344CB8AC3E}">
        <p14:creationId xmlns:p14="http://schemas.microsoft.com/office/powerpoint/2010/main" val="1020510359"/>
      </p:ext>
    </p:extLst>
  </p:cSld>
  <p:clrMapOvr>
    <a:masterClrMapping/>
  </p:clrMapOvr>
</p:sld>
</file>

<file path=ppt/theme/theme1.xml><?xml version="1.0" encoding="utf-8"?>
<a:theme xmlns:a="http://schemas.openxmlformats.org/drawingml/2006/main" name="FCB_template">
  <a:themeElements>
    <a:clrScheme name="First Citizen">
      <a:dk1>
        <a:sysClr val="windowText" lastClr="000000"/>
      </a:dk1>
      <a:lt1>
        <a:sysClr val="window" lastClr="FFFFFF"/>
      </a:lt1>
      <a:dk2>
        <a:srgbClr val="1F497D"/>
      </a:dk2>
      <a:lt2>
        <a:srgbClr val="EEECE1"/>
      </a:lt2>
      <a:accent1>
        <a:srgbClr val="002D72"/>
      </a:accent1>
      <a:accent2>
        <a:srgbClr val="0060A9"/>
      </a:accent2>
      <a:accent3>
        <a:srgbClr val="77BA29"/>
      </a:accent3>
      <a:accent4>
        <a:srgbClr val="FFC24D"/>
      </a:accent4>
      <a:accent5>
        <a:srgbClr val="682145"/>
      </a:accent5>
      <a:accent6>
        <a:srgbClr val="666666"/>
      </a:accent6>
      <a:hlink>
        <a:srgbClr val="0000FF"/>
      </a:hlink>
      <a:folHlink>
        <a:srgbClr val="800080"/>
      </a:folHlink>
    </a:clrScheme>
    <a:fontScheme name="FCB3B">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4106F0CA8BF9409DFB0B5A3EA613BB" ma:contentTypeVersion="0" ma:contentTypeDescription="Create a new document." ma:contentTypeScope="" ma:versionID="29a1bfd799e678c89e8e857648d929e6">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564F429-BEC5-4D5E-BFEF-249D02E5FA25}">
  <ds:schemaRefs>
    <ds:schemaRef ds:uri="http://purl.org/dc/elements/1.1/"/>
    <ds:schemaRef ds:uri="http://purl.org/dc/dcmitype/"/>
    <ds:schemaRef ds:uri="http://schemas.microsoft.com/office/2006/documentManagement/types"/>
    <ds:schemaRef ds:uri="http://www.w3.org/XML/1998/namespace"/>
    <ds:schemaRef ds:uri="http://schemas.microsoft.com/office/2006/metadata/properties"/>
    <ds:schemaRef ds:uri="http://purl.org/dc/term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90E132CA-7E60-4048-8B57-F08A8175F303}">
  <ds:schemaRefs>
    <ds:schemaRef ds:uri="http://schemas.microsoft.com/sharepoint/v3/contenttype/forms"/>
  </ds:schemaRefs>
</ds:datastoreItem>
</file>

<file path=customXml/itemProps3.xml><?xml version="1.0" encoding="utf-8"?>
<ds:datastoreItem xmlns:ds="http://schemas.openxmlformats.org/officeDocument/2006/customXml" ds:itemID="{274000F5-94AA-4107-B77A-9C53B5A6A6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FCB_template</Template>
  <TotalTime>374</TotalTime>
  <Words>1308</Words>
  <Application>Microsoft Office PowerPoint</Application>
  <PresentationFormat>Custom</PresentationFormat>
  <Paragraphs>135</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Helvetica</vt:lpstr>
      <vt:lpstr>Verdana</vt:lpstr>
      <vt:lpstr>Wingdings</vt:lpstr>
      <vt:lpstr>FCB_template</vt:lpstr>
      <vt:lpstr>Propiedad de la vivienda  2025</vt:lpstr>
      <vt:lpstr>Entendiendo  el proceso hipotecario</vt:lpstr>
      <vt:lpstr>Paso 1: Los componentes de la entrevista de precalificación</vt:lpstr>
      <vt:lpstr>Para decidir si usted representa un buen riesgo crediticio, un prestamista analiza las 4 C del crédito</vt:lpstr>
      <vt:lpstr>Factores que conforman su puntaje crediticio</vt:lpstr>
      <vt:lpstr>¿Qué es una hipoteca?</vt:lpstr>
      <vt:lpstr>Productos hipotecarios/préstamos</vt:lpstr>
      <vt:lpstr>Tipos de hipotecas/préstamos</vt:lpstr>
      <vt:lpstr>Programas de pago inicial</vt:lpstr>
      <vt:lpstr>Cálculos (obtener hojas de trabajo)</vt:lpstr>
      <vt:lpstr>Paso 2: Preaprobación</vt:lpstr>
      <vt:lpstr>Paso 3: Solicitud completa</vt:lpstr>
      <vt:lpstr>Paso 4: Procesamiento</vt:lpstr>
      <vt:lpstr>Paso 5: Presentación a suscripción</vt:lpstr>
      <vt:lpstr>Paso 6: Suscripción</vt:lpstr>
      <vt:lpstr>Paso 7: Aprobación y a la Mesa de Cierre</vt:lpstr>
      <vt:lpstr>¡Permítame ayudarle a alcanzar su meta financiera de ser propietario de una vivienda!</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First Line Title Second Line</dc:title>
  <dc:creator>Chelsea Dickens</dc:creator>
  <cp:lastModifiedBy>Maria Pineda</cp:lastModifiedBy>
  <cp:revision>28</cp:revision>
  <dcterms:created xsi:type="dcterms:W3CDTF">2014-02-07T19:37:27Z</dcterms:created>
  <dcterms:modified xsi:type="dcterms:W3CDTF">2025-05-09T19:29:34Z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0x010100EA4106F0CA8BF9409DFB0B5A3EA613BB</vt:lpwstr>
  </property>
  <property fmtid="{D5CDD505-2E9C-101B-9397-08002B2CF9AE}" pid="3" name="MSIP_Label_5c37e178-1fe1-45cf-b7ba-70044a82bd09_Enabled">
    <vt:lpwstr>true</vt:lpwstr>
  </property>
  <property fmtid="{D5CDD505-2E9C-101B-9397-08002B2CF9AE}" pid="4" name="MSIP_Label_5c37e178-1fe1-45cf-b7ba-70044a82bd09_SetDate">
    <vt:lpwstr>2025-05-09T19:24:37Z</vt:lpwstr>
  </property>
  <property fmtid="{D5CDD505-2E9C-101B-9397-08002B2CF9AE}" pid="5" name="MSIP_Label_5c37e178-1fe1-45cf-b7ba-70044a82bd09_Method">
    <vt:lpwstr>Standard</vt:lpwstr>
  </property>
  <property fmtid="{D5CDD505-2E9C-101B-9397-08002B2CF9AE}" pid="6" name="MSIP_Label_5c37e178-1fe1-45cf-b7ba-70044a82bd09_Name">
    <vt:lpwstr>Internal</vt:lpwstr>
  </property>
  <property fmtid="{D5CDD505-2E9C-101B-9397-08002B2CF9AE}" pid="7" name="MSIP_Label_5c37e178-1fe1-45cf-b7ba-70044a82bd09_SiteId">
    <vt:lpwstr>c5d48277-da06-408e-9d69-7bce38483418</vt:lpwstr>
  </property>
  <property fmtid="{D5CDD505-2E9C-101B-9397-08002B2CF9AE}" pid="8" name="MSIP_Label_5c37e178-1fe1-45cf-b7ba-70044a82bd09_ActionId">
    <vt:lpwstr>64fd0d89-e965-4458-be0e-3d488dc29146</vt:lpwstr>
  </property>
  <property fmtid="{D5CDD505-2E9C-101B-9397-08002B2CF9AE}" pid="9" name="MSIP_Label_5c37e178-1fe1-45cf-b7ba-70044a82bd09_ContentBits">
    <vt:lpwstr>2</vt:lpwstr>
  </property>
  <property fmtid="{D5CDD505-2E9C-101B-9397-08002B2CF9AE}" pid="10" name="ClassificationContentMarkingFooterLocations">
    <vt:lpwstr>FCB_template:8</vt:lpwstr>
  </property>
  <property fmtid="{D5CDD505-2E9C-101B-9397-08002B2CF9AE}" pid="11" name="ClassificationContentMarkingFooterText">
    <vt:lpwstr>Internal</vt:lpwstr>
  </property>
</Properties>
</file>